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63"/>
  </p:notesMasterIdLst>
  <p:sldIdLst>
    <p:sldId id="425" r:id="rId5"/>
    <p:sldId id="490" r:id="rId6"/>
    <p:sldId id="560" r:id="rId7"/>
    <p:sldId id="486" r:id="rId8"/>
    <p:sldId id="489" r:id="rId9"/>
    <p:sldId id="523" r:id="rId10"/>
    <p:sldId id="524" r:id="rId11"/>
    <p:sldId id="526" r:id="rId12"/>
    <p:sldId id="562" r:id="rId13"/>
    <p:sldId id="527" r:id="rId14"/>
    <p:sldId id="563" r:id="rId15"/>
    <p:sldId id="564" r:id="rId16"/>
    <p:sldId id="528" r:id="rId17"/>
    <p:sldId id="529" r:id="rId18"/>
    <p:sldId id="530" r:id="rId19"/>
    <p:sldId id="531" r:id="rId20"/>
    <p:sldId id="532" r:id="rId21"/>
    <p:sldId id="578" r:id="rId22"/>
    <p:sldId id="533" r:id="rId23"/>
    <p:sldId id="534" r:id="rId24"/>
    <p:sldId id="565" r:id="rId25"/>
    <p:sldId id="566" r:id="rId26"/>
    <p:sldId id="567" r:id="rId27"/>
    <p:sldId id="535" r:id="rId28"/>
    <p:sldId id="536" r:id="rId29"/>
    <p:sldId id="568" r:id="rId30"/>
    <p:sldId id="569" r:id="rId31"/>
    <p:sldId id="537" r:id="rId32"/>
    <p:sldId id="538" r:id="rId33"/>
    <p:sldId id="540" r:id="rId34"/>
    <p:sldId id="539" r:id="rId35"/>
    <p:sldId id="541" r:id="rId36"/>
    <p:sldId id="542" r:id="rId37"/>
    <p:sldId id="570" r:id="rId38"/>
    <p:sldId id="543" r:id="rId39"/>
    <p:sldId id="571" r:id="rId40"/>
    <p:sldId id="572" r:id="rId41"/>
    <p:sldId id="544" r:id="rId42"/>
    <p:sldId id="545" r:id="rId43"/>
    <p:sldId id="546" r:id="rId44"/>
    <p:sldId id="547" r:id="rId45"/>
    <p:sldId id="549" r:id="rId46"/>
    <p:sldId id="550" r:id="rId47"/>
    <p:sldId id="551" r:id="rId48"/>
    <p:sldId id="552" r:id="rId49"/>
    <p:sldId id="573" r:id="rId50"/>
    <p:sldId id="553" r:id="rId51"/>
    <p:sldId id="574" r:id="rId52"/>
    <p:sldId id="554" r:id="rId53"/>
    <p:sldId id="555" r:id="rId54"/>
    <p:sldId id="556" r:id="rId55"/>
    <p:sldId id="557" r:id="rId56"/>
    <p:sldId id="558" r:id="rId57"/>
    <p:sldId id="559" r:id="rId58"/>
    <p:sldId id="576" r:id="rId59"/>
    <p:sldId id="579" r:id="rId60"/>
    <p:sldId id="506" r:id="rId61"/>
    <p:sldId id="507"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425"/>
            <p14:sldId id="490"/>
            <p14:sldId id="560"/>
            <p14:sldId id="486"/>
            <p14:sldId id="489"/>
            <p14:sldId id="523"/>
            <p14:sldId id="524"/>
            <p14:sldId id="526"/>
            <p14:sldId id="562"/>
            <p14:sldId id="527"/>
            <p14:sldId id="563"/>
            <p14:sldId id="564"/>
            <p14:sldId id="528"/>
            <p14:sldId id="529"/>
            <p14:sldId id="530"/>
            <p14:sldId id="531"/>
            <p14:sldId id="532"/>
            <p14:sldId id="578"/>
            <p14:sldId id="533"/>
            <p14:sldId id="534"/>
            <p14:sldId id="565"/>
            <p14:sldId id="566"/>
            <p14:sldId id="567"/>
            <p14:sldId id="535"/>
            <p14:sldId id="536"/>
            <p14:sldId id="568"/>
            <p14:sldId id="569"/>
            <p14:sldId id="537"/>
            <p14:sldId id="538"/>
            <p14:sldId id="540"/>
            <p14:sldId id="539"/>
            <p14:sldId id="541"/>
            <p14:sldId id="542"/>
            <p14:sldId id="570"/>
            <p14:sldId id="543"/>
            <p14:sldId id="571"/>
            <p14:sldId id="572"/>
            <p14:sldId id="544"/>
            <p14:sldId id="545"/>
            <p14:sldId id="546"/>
            <p14:sldId id="547"/>
            <p14:sldId id="549"/>
            <p14:sldId id="550"/>
            <p14:sldId id="551"/>
            <p14:sldId id="552"/>
            <p14:sldId id="573"/>
            <p14:sldId id="553"/>
            <p14:sldId id="574"/>
            <p14:sldId id="554"/>
            <p14:sldId id="555"/>
            <p14:sldId id="556"/>
            <p14:sldId id="557"/>
            <p14:sldId id="558"/>
            <p14:sldId id="559"/>
            <p14:sldId id="576"/>
            <p14:sldId id="579"/>
            <p14:sldId id="506"/>
            <p14:sldId id="507"/>
          </p14:sldIdLst>
        </p14:section>
      </p14:sectionLst>
    </p:ext>
    <p:ext uri="{EFAFB233-063F-42B5-8137-9DF3F51BA10A}">
      <p15:sldGuideLst xmlns:p15="http://schemas.microsoft.com/office/powerpoint/2012/main">
        <p15:guide id="1" orient="horz" pos="2160">
          <p15:clr>
            <a:srgbClr val="A4A3A4"/>
          </p15:clr>
        </p15:guide>
        <p15:guide id="2" pos="3816"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BB1DE09-5B03-8EEC-E4E7-CB57EDD0D075}" name="Mel Cruz" initials="MC" userId="S::rommel.c@trainingresourcesgroup.com.au::c6c101c5-3d4b-4c70-b3d8-4506a72980ef" providerId="AD"/>
  <p188:author id="{5AF3B67B-16EE-67DD-6ECF-A6CCF33FC823}" name="Robe Alsola" initials="RA" userId="S::robe.a@trainingresourcesgroup.com.au::442cfe6c-cb90-4d1b-80d8-34dd11d025e3" providerId="AD"/>
  <p188:author id="{3041EFC9-0BF9-B620-B2F3-35083B497CE4}" name="Riza S" initials="RS" userId="4b2d54211507752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95E"/>
    <a:srgbClr val="FFFFFF"/>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D2476D-5C79-407C-BEFB-C2CBCAD60249}" v="2" dt="2023-05-17T02:09:31.404"/>
    <p1510:client id="{FA4208CB-45CE-480B-8479-B86460529963}" v="1" dt="2023-05-18T01:05:00.9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78"/>
      </p:cViewPr>
      <p:guideLst>
        <p:guide orient="horz" pos="2160"/>
        <p:guide pos="3816"/>
      </p:guideLst>
    </p:cSldViewPr>
  </p:slideViewPr>
  <p:notesTextViewPr>
    <p:cViewPr>
      <p:scale>
        <a:sx n="1" d="1"/>
        <a:sy n="1" d="1"/>
      </p:scale>
      <p:origin x="0" y="0"/>
    </p:cViewPr>
  </p:notesTextViewPr>
  <p:sorterViewPr>
    <p:cViewPr>
      <p:scale>
        <a:sx n="118" d="100"/>
        <a:sy n="118" d="100"/>
      </p:scale>
      <p:origin x="0" y="-1643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 Alsola" userId="442cfe6c-cb90-4d1b-80d8-34dd11d025e3" providerId="ADAL" clId="{D38011D5-741D-4ECC-9FC2-7A9DFDE0D99C}"/>
    <pc:docChg chg="undo custSel delSld modSld modSection">
      <pc:chgData name="Robe Alsola" userId="442cfe6c-cb90-4d1b-80d8-34dd11d025e3" providerId="ADAL" clId="{D38011D5-741D-4ECC-9FC2-7A9DFDE0D99C}" dt="2022-08-22T04:30:41.994" v="148" actId="14100"/>
      <pc:docMkLst>
        <pc:docMk/>
      </pc:docMkLst>
      <pc:sldChg chg="modSp mod addCm delCm">
        <pc:chgData name="Robe Alsola" userId="442cfe6c-cb90-4d1b-80d8-34dd11d025e3" providerId="ADAL" clId="{D38011D5-741D-4ECC-9FC2-7A9DFDE0D99C}" dt="2022-08-22T02:31:28.003" v="116" actId="14826"/>
        <pc:sldMkLst>
          <pc:docMk/>
          <pc:sldMk cId="4055469947" sldId="425"/>
        </pc:sldMkLst>
        <pc:picChg chg="mod modCrop">
          <ac:chgData name="Robe Alsola" userId="442cfe6c-cb90-4d1b-80d8-34dd11d025e3" providerId="ADAL" clId="{D38011D5-741D-4ECC-9FC2-7A9DFDE0D99C}" dt="2022-08-22T02:31:28.003" v="116" actId="14826"/>
          <ac:picMkLst>
            <pc:docMk/>
            <pc:sldMk cId="4055469947" sldId="425"/>
            <ac:picMk id="7" creationId="{0FF72767-8E3C-4A64-873A-FAC465367D06}"/>
          </ac:picMkLst>
        </pc:picChg>
      </pc:sldChg>
      <pc:sldChg chg="modSp mod">
        <pc:chgData name="Robe Alsola" userId="442cfe6c-cb90-4d1b-80d8-34dd11d025e3" providerId="ADAL" clId="{D38011D5-741D-4ECC-9FC2-7A9DFDE0D99C}" dt="2022-08-22T04:30:41.994" v="148" actId="14100"/>
        <pc:sldMkLst>
          <pc:docMk/>
          <pc:sldMk cId="623038521" sldId="506"/>
        </pc:sldMkLst>
        <pc:picChg chg="mod">
          <ac:chgData name="Robe Alsola" userId="442cfe6c-cb90-4d1b-80d8-34dd11d025e3" providerId="ADAL" clId="{D38011D5-741D-4ECC-9FC2-7A9DFDE0D99C}" dt="2022-08-22T04:30:41.994" v="148" actId="14100"/>
          <ac:picMkLst>
            <pc:docMk/>
            <pc:sldMk cId="623038521" sldId="506"/>
            <ac:picMk id="12" creationId="{9700A7B7-117C-4171-A8DD-0A67FB07C963}"/>
          </ac:picMkLst>
        </pc:picChg>
      </pc:sldChg>
      <pc:sldChg chg="modSp modCm">
        <pc:chgData name="Robe Alsola" userId="442cfe6c-cb90-4d1b-80d8-34dd11d025e3" providerId="ADAL" clId="{D38011D5-741D-4ECC-9FC2-7A9DFDE0D99C}" dt="2022-08-19T04:23:18.644" v="9" actId="20577"/>
        <pc:sldMkLst>
          <pc:docMk/>
          <pc:sldMk cId="11132106" sldId="523"/>
        </pc:sldMkLst>
        <pc:graphicFrameChg chg="mod">
          <ac:chgData name="Robe Alsola" userId="442cfe6c-cb90-4d1b-80d8-34dd11d025e3" providerId="ADAL" clId="{D38011D5-741D-4ECC-9FC2-7A9DFDE0D99C}" dt="2022-08-19T04:23:18.644" v="9" actId="20577"/>
          <ac:graphicFrameMkLst>
            <pc:docMk/>
            <pc:sldMk cId="11132106" sldId="523"/>
            <ac:graphicFrameMk id="6" creationId="{F4C55DC4-EDAE-73F8-6199-E7DE213F5C6D}"/>
          </ac:graphicFrameMkLst>
        </pc:graphicFrameChg>
      </pc:sldChg>
      <pc:sldChg chg="delSp modSp mod delCm modCm">
        <pc:chgData name="Robe Alsola" userId="442cfe6c-cb90-4d1b-80d8-34dd11d025e3" providerId="ADAL" clId="{D38011D5-741D-4ECC-9FC2-7A9DFDE0D99C}" dt="2022-08-19T06:55:06.644" v="38"/>
        <pc:sldMkLst>
          <pc:docMk/>
          <pc:sldMk cId="1298376986" sldId="524"/>
        </pc:sldMkLst>
        <pc:spChg chg="mod">
          <ac:chgData name="Robe Alsola" userId="442cfe6c-cb90-4d1b-80d8-34dd11d025e3" providerId="ADAL" clId="{D38011D5-741D-4ECC-9FC2-7A9DFDE0D99C}" dt="2022-08-19T06:54:23.160" v="34"/>
          <ac:spMkLst>
            <pc:docMk/>
            <pc:sldMk cId="1298376986" sldId="524"/>
            <ac:spMk id="3" creationId="{042D9E7B-D1BB-4A59-8D12-11E6C2FA55AC}"/>
          </ac:spMkLst>
        </pc:spChg>
        <pc:picChg chg="del">
          <ac:chgData name="Robe Alsola" userId="442cfe6c-cb90-4d1b-80d8-34dd11d025e3" providerId="ADAL" clId="{D38011D5-741D-4ECC-9FC2-7A9DFDE0D99C}" dt="2022-08-19T06:54:29.020" v="35" actId="478"/>
          <ac:picMkLst>
            <pc:docMk/>
            <pc:sldMk cId="1298376986" sldId="524"/>
            <ac:picMk id="8" creationId="{7CD47A69-32D4-2B91-201F-ACF8050AC5FC}"/>
          </ac:picMkLst>
        </pc:picChg>
      </pc:sldChg>
      <pc:sldChg chg="del">
        <pc:chgData name="Robe Alsola" userId="442cfe6c-cb90-4d1b-80d8-34dd11d025e3" providerId="ADAL" clId="{D38011D5-741D-4ECC-9FC2-7A9DFDE0D99C}" dt="2022-08-19T06:55:12.482" v="39" actId="47"/>
        <pc:sldMkLst>
          <pc:docMk/>
          <pc:sldMk cId="930705431" sldId="525"/>
        </pc:sldMkLst>
      </pc:sldChg>
      <pc:sldChg chg="modSp mod delCm">
        <pc:chgData name="Robe Alsola" userId="442cfe6c-cb90-4d1b-80d8-34dd11d025e3" providerId="ADAL" clId="{D38011D5-741D-4ECC-9FC2-7A9DFDE0D99C}" dt="2022-08-19T06:57:24.597" v="48" actId="14100"/>
        <pc:sldMkLst>
          <pc:docMk/>
          <pc:sldMk cId="534582863" sldId="526"/>
        </pc:sldMkLst>
        <pc:spChg chg="mod">
          <ac:chgData name="Robe Alsola" userId="442cfe6c-cb90-4d1b-80d8-34dd11d025e3" providerId="ADAL" clId="{D38011D5-741D-4ECC-9FC2-7A9DFDE0D99C}" dt="2022-08-19T06:57:24.597" v="48" actId="14100"/>
          <ac:spMkLst>
            <pc:docMk/>
            <pc:sldMk cId="534582863" sldId="526"/>
            <ac:spMk id="3" creationId="{042D9E7B-D1BB-4A59-8D12-11E6C2FA55AC}"/>
          </ac:spMkLst>
        </pc:spChg>
        <pc:picChg chg="mod">
          <ac:chgData name="Robe Alsola" userId="442cfe6c-cb90-4d1b-80d8-34dd11d025e3" providerId="ADAL" clId="{D38011D5-741D-4ECC-9FC2-7A9DFDE0D99C}" dt="2022-08-19T06:57:24.369" v="47" actId="1076"/>
          <ac:picMkLst>
            <pc:docMk/>
            <pc:sldMk cId="534582863" sldId="526"/>
            <ac:picMk id="6" creationId="{95D7C179-3126-6A87-E22A-106C76D9399F}"/>
          </ac:picMkLst>
        </pc:picChg>
      </pc:sldChg>
      <pc:sldChg chg="modSp mod">
        <pc:chgData name="Robe Alsola" userId="442cfe6c-cb90-4d1b-80d8-34dd11d025e3" providerId="ADAL" clId="{D38011D5-741D-4ECC-9FC2-7A9DFDE0D99C}" dt="2022-08-19T06:58:05.706" v="51" actId="1076"/>
        <pc:sldMkLst>
          <pc:docMk/>
          <pc:sldMk cId="4155201660" sldId="530"/>
        </pc:sldMkLst>
        <pc:picChg chg="mod">
          <ac:chgData name="Robe Alsola" userId="442cfe6c-cb90-4d1b-80d8-34dd11d025e3" providerId="ADAL" clId="{D38011D5-741D-4ECC-9FC2-7A9DFDE0D99C}" dt="2022-08-19T06:58:05.706" v="51" actId="1076"/>
          <ac:picMkLst>
            <pc:docMk/>
            <pc:sldMk cId="4155201660" sldId="530"/>
            <ac:picMk id="8" creationId="{7CD47A69-32D4-2B91-201F-ACF8050AC5FC}"/>
          </ac:picMkLst>
        </pc:picChg>
      </pc:sldChg>
      <pc:sldChg chg="modSp mod addCm delCm">
        <pc:chgData name="Robe Alsola" userId="442cfe6c-cb90-4d1b-80d8-34dd11d025e3" providerId="ADAL" clId="{D38011D5-741D-4ECC-9FC2-7A9DFDE0D99C}" dt="2022-08-22T04:29:42.373" v="141"/>
        <pc:sldMkLst>
          <pc:docMk/>
          <pc:sldMk cId="1307046612" sldId="531"/>
        </pc:sldMkLst>
        <pc:picChg chg="mod">
          <ac:chgData name="Robe Alsola" userId="442cfe6c-cb90-4d1b-80d8-34dd11d025e3" providerId="ADAL" clId="{D38011D5-741D-4ECC-9FC2-7A9DFDE0D99C}" dt="2022-08-22T02:38:04.712" v="120" actId="14826"/>
          <ac:picMkLst>
            <pc:docMk/>
            <pc:sldMk cId="1307046612" sldId="531"/>
            <ac:picMk id="5" creationId="{621BB12B-0222-4B1F-B9A5-7432D56803D0}"/>
          </ac:picMkLst>
        </pc:picChg>
      </pc:sldChg>
      <pc:sldChg chg="modSp mod delCm">
        <pc:chgData name="Robe Alsola" userId="442cfe6c-cb90-4d1b-80d8-34dd11d025e3" providerId="ADAL" clId="{D38011D5-741D-4ECC-9FC2-7A9DFDE0D99C}" dt="2022-08-19T06:59:36.355" v="68" actId="1076"/>
        <pc:sldMkLst>
          <pc:docMk/>
          <pc:sldMk cId="3840041796" sldId="532"/>
        </pc:sldMkLst>
        <pc:spChg chg="mod">
          <ac:chgData name="Robe Alsola" userId="442cfe6c-cb90-4d1b-80d8-34dd11d025e3" providerId="ADAL" clId="{D38011D5-741D-4ECC-9FC2-7A9DFDE0D99C}" dt="2022-08-19T06:59:27.024" v="67" actId="14100"/>
          <ac:spMkLst>
            <pc:docMk/>
            <pc:sldMk cId="3840041796" sldId="532"/>
            <ac:spMk id="3" creationId="{042D9E7B-D1BB-4A59-8D12-11E6C2FA55AC}"/>
          </ac:spMkLst>
        </pc:spChg>
        <pc:picChg chg="mod">
          <ac:chgData name="Robe Alsola" userId="442cfe6c-cb90-4d1b-80d8-34dd11d025e3" providerId="ADAL" clId="{D38011D5-741D-4ECC-9FC2-7A9DFDE0D99C}" dt="2022-08-19T06:59:36.355" v="68" actId="1076"/>
          <ac:picMkLst>
            <pc:docMk/>
            <pc:sldMk cId="3840041796" sldId="532"/>
            <ac:picMk id="6" creationId="{39616E3B-87D1-FC72-8AA3-96F53B84050B}"/>
          </ac:picMkLst>
        </pc:picChg>
      </pc:sldChg>
      <pc:sldChg chg="modSp mod addCm delCm modCm">
        <pc:chgData name="Robe Alsola" userId="442cfe6c-cb90-4d1b-80d8-34dd11d025e3" providerId="ADAL" clId="{D38011D5-741D-4ECC-9FC2-7A9DFDE0D99C}" dt="2022-08-22T04:29:54.159" v="144"/>
        <pc:sldMkLst>
          <pc:docMk/>
          <pc:sldMk cId="3373273880" sldId="535"/>
        </pc:sldMkLst>
        <pc:picChg chg="mod">
          <ac:chgData name="Robe Alsola" userId="442cfe6c-cb90-4d1b-80d8-34dd11d025e3" providerId="ADAL" clId="{D38011D5-741D-4ECC-9FC2-7A9DFDE0D99C}" dt="2022-08-19T07:01:01.377" v="79" actId="1076"/>
          <ac:picMkLst>
            <pc:docMk/>
            <pc:sldMk cId="3373273880" sldId="535"/>
            <ac:picMk id="11" creationId="{566FE3FD-94A7-F8A2-B345-42B85B893BE6}"/>
          </ac:picMkLst>
        </pc:picChg>
      </pc:sldChg>
      <pc:sldChg chg="modSp mod">
        <pc:chgData name="Robe Alsola" userId="442cfe6c-cb90-4d1b-80d8-34dd11d025e3" providerId="ADAL" clId="{D38011D5-741D-4ECC-9FC2-7A9DFDE0D99C}" dt="2022-08-19T07:01:49.065" v="86" actId="1076"/>
        <pc:sldMkLst>
          <pc:docMk/>
          <pc:sldMk cId="3086260495" sldId="537"/>
        </pc:sldMkLst>
        <pc:picChg chg="mod">
          <ac:chgData name="Robe Alsola" userId="442cfe6c-cb90-4d1b-80d8-34dd11d025e3" providerId="ADAL" clId="{D38011D5-741D-4ECC-9FC2-7A9DFDE0D99C}" dt="2022-08-19T07:01:49.065" v="86" actId="1076"/>
          <ac:picMkLst>
            <pc:docMk/>
            <pc:sldMk cId="3086260495" sldId="537"/>
            <ac:picMk id="11" creationId="{566FE3FD-94A7-F8A2-B345-42B85B893BE6}"/>
          </ac:picMkLst>
        </pc:picChg>
      </pc:sldChg>
      <pc:sldChg chg="modSp mod">
        <pc:chgData name="Robe Alsola" userId="442cfe6c-cb90-4d1b-80d8-34dd11d025e3" providerId="ADAL" clId="{D38011D5-741D-4ECC-9FC2-7A9DFDE0D99C}" dt="2022-08-19T04:36:18.352" v="19" actId="179"/>
        <pc:sldMkLst>
          <pc:docMk/>
          <pc:sldMk cId="427452997" sldId="539"/>
        </pc:sldMkLst>
        <pc:spChg chg="mod">
          <ac:chgData name="Robe Alsola" userId="442cfe6c-cb90-4d1b-80d8-34dd11d025e3" providerId="ADAL" clId="{D38011D5-741D-4ECC-9FC2-7A9DFDE0D99C}" dt="2022-08-19T04:36:18.352" v="19" actId="179"/>
          <ac:spMkLst>
            <pc:docMk/>
            <pc:sldMk cId="427452997" sldId="539"/>
            <ac:spMk id="3" creationId="{042D9E7B-D1BB-4A59-8D12-11E6C2FA55AC}"/>
          </ac:spMkLst>
        </pc:spChg>
      </pc:sldChg>
      <pc:sldChg chg="modSp mod">
        <pc:chgData name="Robe Alsola" userId="442cfe6c-cb90-4d1b-80d8-34dd11d025e3" providerId="ADAL" clId="{D38011D5-741D-4ECC-9FC2-7A9DFDE0D99C}" dt="2022-08-19T07:02:37.835" v="92" actId="1076"/>
        <pc:sldMkLst>
          <pc:docMk/>
          <pc:sldMk cId="3152634075" sldId="540"/>
        </pc:sldMkLst>
        <pc:picChg chg="mod">
          <ac:chgData name="Robe Alsola" userId="442cfe6c-cb90-4d1b-80d8-34dd11d025e3" providerId="ADAL" clId="{D38011D5-741D-4ECC-9FC2-7A9DFDE0D99C}" dt="2022-08-19T07:02:37.835" v="92" actId="1076"/>
          <ac:picMkLst>
            <pc:docMk/>
            <pc:sldMk cId="3152634075" sldId="540"/>
            <ac:picMk id="11" creationId="{566FE3FD-94A7-F8A2-B345-42B85B893BE6}"/>
          </ac:picMkLst>
        </pc:picChg>
      </pc:sldChg>
      <pc:sldChg chg="modSp mod">
        <pc:chgData name="Robe Alsola" userId="442cfe6c-cb90-4d1b-80d8-34dd11d025e3" providerId="ADAL" clId="{D38011D5-741D-4ECC-9FC2-7A9DFDE0D99C}" dt="2022-08-19T07:02:50.177" v="95" actId="1076"/>
        <pc:sldMkLst>
          <pc:docMk/>
          <pc:sldMk cId="84871893" sldId="542"/>
        </pc:sldMkLst>
        <pc:picChg chg="mod">
          <ac:chgData name="Robe Alsola" userId="442cfe6c-cb90-4d1b-80d8-34dd11d025e3" providerId="ADAL" clId="{D38011D5-741D-4ECC-9FC2-7A9DFDE0D99C}" dt="2022-08-19T07:02:50.177" v="95" actId="1076"/>
          <ac:picMkLst>
            <pc:docMk/>
            <pc:sldMk cId="84871893" sldId="542"/>
            <ac:picMk id="7" creationId="{D4C014D1-7124-B7C1-4AFA-6B2DB0BAFFE7}"/>
          </ac:picMkLst>
        </pc:picChg>
      </pc:sldChg>
      <pc:sldChg chg="delCm">
        <pc:chgData name="Robe Alsola" userId="442cfe6c-cb90-4d1b-80d8-34dd11d025e3" providerId="ADAL" clId="{D38011D5-741D-4ECC-9FC2-7A9DFDE0D99C}" dt="2022-08-19T04:39:11.178" v="25"/>
        <pc:sldMkLst>
          <pc:docMk/>
          <pc:sldMk cId="3218977898" sldId="544"/>
        </pc:sldMkLst>
      </pc:sldChg>
      <pc:sldChg chg="modSp mod">
        <pc:chgData name="Robe Alsola" userId="442cfe6c-cb90-4d1b-80d8-34dd11d025e3" providerId="ADAL" clId="{D38011D5-741D-4ECC-9FC2-7A9DFDE0D99C}" dt="2022-08-22T03:19:08.009" v="140" actId="1076"/>
        <pc:sldMkLst>
          <pc:docMk/>
          <pc:sldMk cId="1961419399" sldId="545"/>
        </pc:sldMkLst>
        <pc:picChg chg="mod">
          <ac:chgData name="Robe Alsola" userId="442cfe6c-cb90-4d1b-80d8-34dd11d025e3" providerId="ADAL" clId="{D38011D5-741D-4ECC-9FC2-7A9DFDE0D99C}" dt="2022-08-22T03:19:08.009" v="140" actId="1076"/>
          <ac:picMkLst>
            <pc:docMk/>
            <pc:sldMk cId="1961419399" sldId="545"/>
            <ac:picMk id="5" creationId="{621BB12B-0222-4B1F-B9A5-7432D56803D0}"/>
          </ac:picMkLst>
        </pc:picChg>
      </pc:sldChg>
      <pc:sldChg chg="addCm delCm modCm">
        <pc:chgData name="Robe Alsola" userId="442cfe6c-cb90-4d1b-80d8-34dd11d025e3" providerId="ADAL" clId="{D38011D5-741D-4ECC-9FC2-7A9DFDE0D99C}" dt="2022-08-22T04:30:11.517" v="146"/>
        <pc:sldMkLst>
          <pc:docMk/>
          <pc:sldMk cId="3804638605" sldId="547"/>
        </pc:sldMkLst>
      </pc:sldChg>
      <pc:sldChg chg="modSp mod">
        <pc:chgData name="Robe Alsola" userId="442cfe6c-cb90-4d1b-80d8-34dd11d025e3" providerId="ADAL" clId="{D38011D5-741D-4ECC-9FC2-7A9DFDE0D99C}" dt="2022-08-19T04:42:39.279" v="27" actId="1076"/>
        <pc:sldMkLst>
          <pc:docMk/>
          <pc:sldMk cId="4141323438" sldId="552"/>
        </pc:sldMkLst>
        <pc:picChg chg="mod">
          <ac:chgData name="Robe Alsola" userId="442cfe6c-cb90-4d1b-80d8-34dd11d025e3" providerId="ADAL" clId="{D38011D5-741D-4ECC-9FC2-7A9DFDE0D99C}" dt="2022-08-19T04:42:39.279" v="27" actId="1076"/>
          <ac:picMkLst>
            <pc:docMk/>
            <pc:sldMk cId="4141323438" sldId="552"/>
            <ac:picMk id="5" creationId="{621BB12B-0222-4B1F-B9A5-7432D56803D0}"/>
          </ac:picMkLst>
        </pc:picChg>
      </pc:sldChg>
      <pc:sldChg chg="modSp mod delCm modCm">
        <pc:chgData name="Robe Alsola" userId="442cfe6c-cb90-4d1b-80d8-34dd11d025e3" providerId="ADAL" clId="{D38011D5-741D-4ECC-9FC2-7A9DFDE0D99C}" dt="2022-08-22T04:30:21.100" v="147"/>
        <pc:sldMkLst>
          <pc:docMk/>
          <pc:sldMk cId="2485116566" sldId="553"/>
        </pc:sldMkLst>
        <pc:spChg chg="mod">
          <ac:chgData name="Robe Alsola" userId="442cfe6c-cb90-4d1b-80d8-34dd11d025e3" providerId="ADAL" clId="{D38011D5-741D-4ECC-9FC2-7A9DFDE0D99C}" dt="2022-08-22T02:41:33.727" v="128" actId="20577"/>
          <ac:spMkLst>
            <pc:docMk/>
            <pc:sldMk cId="2485116566" sldId="553"/>
            <ac:spMk id="3" creationId="{042D9E7B-D1BB-4A59-8D12-11E6C2FA55AC}"/>
          </ac:spMkLst>
        </pc:spChg>
      </pc:sldChg>
      <pc:sldChg chg="addCm modCm">
        <pc:chgData name="Robe Alsola" userId="442cfe6c-cb90-4d1b-80d8-34dd11d025e3" providerId="ADAL" clId="{D38011D5-741D-4ECC-9FC2-7A9DFDE0D99C}" dt="2022-08-22T03:10:57.240" v="136"/>
        <pc:sldMkLst>
          <pc:docMk/>
          <pc:sldMk cId="2073658413" sldId="558"/>
        </pc:sldMkLst>
      </pc:sldChg>
      <pc:sldChg chg="modSp mod delCm">
        <pc:chgData name="Robe Alsola" userId="442cfe6c-cb90-4d1b-80d8-34dd11d025e3" providerId="ADAL" clId="{D38011D5-741D-4ECC-9FC2-7A9DFDE0D99C}" dt="2022-08-19T06:56:41.827" v="43"/>
        <pc:sldMkLst>
          <pc:docMk/>
          <pc:sldMk cId="4072254202" sldId="562"/>
        </pc:sldMkLst>
        <pc:spChg chg="mod">
          <ac:chgData name="Robe Alsola" userId="442cfe6c-cb90-4d1b-80d8-34dd11d025e3" providerId="ADAL" clId="{D38011D5-741D-4ECC-9FC2-7A9DFDE0D99C}" dt="2022-08-19T04:27:52.992" v="14" actId="948"/>
          <ac:spMkLst>
            <pc:docMk/>
            <pc:sldMk cId="4072254202" sldId="562"/>
            <ac:spMk id="3" creationId="{042D9E7B-D1BB-4A59-8D12-11E6C2FA55AC}"/>
          </ac:spMkLst>
        </pc:spChg>
      </pc:sldChg>
      <pc:sldChg chg="modSp mod addCm delCm">
        <pc:chgData name="Robe Alsola" userId="442cfe6c-cb90-4d1b-80d8-34dd11d025e3" providerId="ADAL" clId="{D38011D5-741D-4ECC-9FC2-7A9DFDE0D99C}" dt="2022-08-22T04:29:50.350" v="143"/>
        <pc:sldMkLst>
          <pc:docMk/>
          <pc:sldMk cId="1091951730" sldId="565"/>
        </pc:sldMkLst>
        <pc:picChg chg="mod">
          <ac:chgData name="Robe Alsola" userId="442cfe6c-cb90-4d1b-80d8-34dd11d025e3" providerId="ADAL" clId="{D38011D5-741D-4ECC-9FC2-7A9DFDE0D99C}" dt="2022-08-19T07:00:50.242" v="76" actId="1076"/>
          <ac:picMkLst>
            <pc:docMk/>
            <pc:sldMk cId="1091951730" sldId="565"/>
            <ac:picMk id="6" creationId="{5DE7318D-52A1-32A2-2780-07169255614D}"/>
          </ac:picMkLst>
        </pc:picChg>
      </pc:sldChg>
      <pc:sldChg chg="modSp mod addCm delCm modCm">
        <pc:chgData name="Robe Alsola" userId="442cfe6c-cb90-4d1b-80d8-34dd11d025e3" providerId="ADAL" clId="{D38011D5-741D-4ECC-9FC2-7A9DFDE0D99C}" dt="2022-08-22T04:29:57.696" v="145"/>
        <pc:sldMkLst>
          <pc:docMk/>
          <pc:sldMk cId="1794712132" sldId="568"/>
        </pc:sldMkLst>
        <pc:picChg chg="mod">
          <ac:chgData name="Robe Alsola" userId="442cfe6c-cb90-4d1b-80d8-34dd11d025e3" providerId="ADAL" clId="{D38011D5-741D-4ECC-9FC2-7A9DFDE0D99C}" dt="2022-08-19T07:01:37.601" v="85" actId="1076"/>
          <ac:picMkLst>
            <pc:docMk/>
            <pc:sldMk cId="1794712132" sldId="568"/>
            <ac:picMk id="6" creationId="{6971E4B7-B9DA-7610-179C-6C71CB922D9F}"/>
          </ac:picMkLst>
        </pc:picChg>
      </pc:sldChg>
      <pc:sldChg chg="delCm">
        <pc:chgData name="Robe Alsola" userId="442cfe6c-cb90-4d1b-80d8-34dd11d025e3" providerId="ADAL" clId="{D38011D5-741D-4ECC-9FC2-7A9DFDE0D99C}" dt="2022-08-19T04:34:08.131" v="18"/>
        <pc:sldMkLst>
          <pc:docMk/>
          <pc:sldMk cId="2499529080" sldId="569"/>
        </pc:sldMkLst>
      </pc:sldChg>
      <pc:sldChg chg="delCm">
        <pc:chgData name="Robe Alsola" userId="442cfe6c-cb90-4d1b-80d8-34dd11d025e3" providerId="ADAL" clId="{D38011D5-741D-4ECC-9FC2-7A9DFDE0D99C}" dt="2022-08-19T04:37:17.889" v="20"/>
        <pc:sldMkLst>
          <pc:docMk/>
          <pc:sldMk cId="815712163" sldId="570"/>
        </pc:sldMkLst>
      </pc:sldChg>
      <pc:sldChg chg="modSp mod">
        <pc:chgData name="Robe Alsola" userId="442cfe6c-cb90-4d1b-80d8-34dd11d025e3" providerId="ADAL" clId="{D38011D5-741D-4ECC-9FC2-7A9DFDE0D99C}" dt="2022-08-19T04:38:19.580" v="21" actId="207"/>
        <pc:sldMkLst>
          <pc:docMk/>
          <pc:sldMk cId="23945403" sldId="571"/>
        </pc:sldMkLst>
        <pc:graphicFrameChg chg="modGraphic">
          <ac:chgData name="Robe Alsola" userId="442cfe6c-cb90-4d1b-80d8-34dd11d025e3" providerId="ADAL" clId="{D38011D5-741D-4ECC-9FC2-7A9DFDE0D99C}" dt="2022-08-19T04:38:19.580" v="21" actId="207"/>
          <ac:graphicFrameMkLst>
            <pc:docMk/>
            <pc:sldMk cId="23945403" sldId="571"/>
            <ac:graphicFrameMk id="2" creationId="{B55EE5F7-7700-643A-9B79-E57654CF4682}"/>
          </ac:graphicFrameMkLst>
        </pc:graphicFrameChg>
      </pc:sldChg>
      <pc:sldChg chg="modSp mod">
        <pc:chgData name="Robe Alsola" userId="442cfe6c-cb90-4d1b-80d8-34dd11d025e3" providerId="ADAL" clId="{D38011D5-741D-4ECC-9FC2-7A9DFDE0D99C}" dt="2022-08-19T04:38:48.816" v="24" actId="20577"/>
        <pc:sldMkLst>
          <pc:docMk/>
          <pc:sldMk cId="2284304038" sldId="572"/>
        </pc:sldMkLst>
        <pc:spChg chg="mod">
          <ac:chgData name="Robe Alsola" userId="442cfe6c-cb90-4d1b-80d8-34dd11d025e3" providerId="ADAL" clId="{D38011D5-741D-4ECC-9FC2-7A9DFDE0D99C}" dt="2022-08-19T04:38:48.816" v="24" actId="20577"/>
          <ac:spMkLst>
            <pc:docMk/>
            <pc:sldMk cId="2284304038" sldId="572"/>
            <ac:spMk id="3" creationId="{042D9E7B-D1BB-4A59-8D12-11E6C2FA55AC}"/>
          </ac:spMkLst>
        </pc:spChg>
        <pc:graphicFrameChg chg="modGraphic">
          <ac:chgData name="Robe Alsola" userId="442cfe6c-cb90-4d1b-80d8-34dd11d025e3" providerId="ADAL" clId="{D38011D5-741D-4ECC-9FC2-7A9DFDE0D99C}" dt="2022-08-19T04:38:33.331" v="22" actId="207"/>
          <ac:graphicFrameMkLst>
            <pc:docMk/>
            <pc:sldMk cId="2284304038" sldId="572"/>
            <ac:graphicFrameMk id="2" creationId="{B55EE5F7-7700-643A-9B79-E57654CF4682}"/>
          </ac:graphicFrameMkLst>
        </pc:graphicFrameChg>
      </pc:sldChg>
      <pc:sldChg chg="modSp mod addCm delCm">
        <pc:chgData name="Robe Alsola" userId="442cfe6c-cb90-4d1b-80d8-34dd11d025e3" providerId="ADAL" clId="{D38011D5-741D-4ECC-9FC2-7A9DFDE0D99C}" dt="2022-08-22T03:05:26.068" v="133"/>
        <pc:sldMkLst>
          <pc:docMk/>
          <pc:sldMk cId="4008246712" sldId="574"/>
        </pc:sldMkLst>
        <pc:picChg chg="mod">
          <ac:chgData name="Robe Alsola" userId="442cfe6c-cb90-4d1b-80d8-34dd11d025e3" providerId="ADAL" clId="{D38011D5-741D-4ECC-9FC2-7A9DFDE0D99C}" dt="2022-08-22T03:05:22.546" v="132" actId="14826"/>
          <ac:picMkLst>
            <pc:docMk/>
            <pc:sldMk cId="4008246712" sldId="574"/>
            <ac:picMk id="6" creationId="{10DAD9E8-59B1-F29A-183C-3EB4818929F6}"/>
          </ac:picMkLst>
        </pc:picChg>
      </pc:sldChg>
      <pc:sldChg chg="modSp mod addCm delCm modCm">
        <pc:chgData name="Robe Alsola" userId="442cfe6c-cb90-4d1b-80d8-34dd11d025e3" providerId="ADAL" clId="{D38011D5-741D-4ECC-9FC2-7A9DFDE0D99C}" dt="2022-08-22T04:29:47.269" v="142"/>
        <pc:sldMkLst>
          <pc:docMk/>
          <pc:sldMk cId="1774125573" sldId="578"/>
        </pc:sldMkLst>
        <pc:picChg chg="mod">
          <ac:chgData name="Robe Alsola" userId="442cfe6c-cb90-4d1b-80d8-34dd11d025e3" providerId="ADAL" clId="{D38011D5-741D-4ECC-9FC2-7A9DFDE0D99C}" dt="2022-08-19T06:59:44.801" v="69" actId="1076"/>
          <ac:picMkLst>
            <pc:docMk/>
            <pc:sldMk cId="1774125573" sldId="578"/>
            <ac:picMk id="6" creationId="{DFEDE1E9-787C-F482-3B2B-757EE020A48F}"/>
          </ac:picMkLst>
        </pc:picChg>
      </pc:sldChg>
    </pc:docChg>
  </pc:docChgLst>
  <pc:docChgLst>
    <pc:chgData name="Ayan Daluz" userId="befa8149-c6af-46c9-b27d-15d84abc302f" providerId="ADAL" clId="{E3457C8C-BF42-4A17-AEED-3EE7ED8FE80A}"/>
    <pc:docChg chg="">
      <pc:chgData name="Ayan Daluz" userId="befa8149-c6af-46c9-b27d-15d84abc302f" providerId="ADAL" clId="{E3457C8C-BF42-4A17-AEED-3EE7ED8FE80A}" dt="2023-05-17T04:49:38.357" v="0"/>
      <pc:docMkLst>
        <pc:docMk/>
      </pc:docMkLst>
      <pc:sldChg chg="modCm">
        <pc:chgData name="Ayan Daluz" userId="befa8149-c6af-46c9-b27d-15d84abc302f" providerId="ADAL" clId="{E3457C8C-BF42-4A17-AEED-3EE7ED8FE80A}" dt="2023-05-17T04:49:38.357" v="0"/>
        <pc:sldMkLst>
          <pc:docMk/>
          <pc:sldMk cId="587075520" sldId="555"/>
        </pc:sldMkLst>
        <pc:extLst>
          <p:ext xmlns:p="http://schemas.openxmlformats.org/presentationml/2006/main" uri="{D6D511B9-2390-475A-947B-AFAB55BFBCF1}">
            <pc226:cmChg xmlns:pc226="http://schemas.microsoft.com/office/powerpoint/2022/06/main/command" xmlns="" chg="mod">
              <pc226:chgData name="Ayan Daluz" userId="befa8149-c6af-46c9-b27d-15d84abc302f" providerId="ADAL" clId="{E3457C8C-BF42-4A17-AEED-3EE7ED8FE80A}" dt="2023-05-17T04:49:38.357" v="0"/>
              <pc2:cmMkLst xmlns:pc2="http://schemas.microsoft.com/office/powerpoint/2019/9/main/command">
                <pc:docMk/>
                <pc:sldMk cId="587075520" sldId="555"/>
                <pc2:cmMk id="{61C498FF-78EE-4CCA-9E9D-98305CC17FDD}"/>
              </pc2:cmMkLst>
            </pc226:cmChg>
          </p:ext>
        </pc:extLst>
      </pc:sldChg>
    </pc:docChg>
  </pc:docChgLst>
  <pc:docChgLst>
    <pc:chgData name="Mel Cruz" userId="c6c101c5-3d4b-4c70-b3d8-4506a72980ef" providerId="ADAL" clId="{FA4208CB-45CE-480B-8479-B86460529963}"/>
    <pc:docChg chg="">
      <pc:chgData name="Mel Cruz" userId="c6c101c5-3d4b-4c70-b3d8-4506a72980ef" providerId="ADAL" clId="{FA4208CB-45CE-480B-8479-B86460529963}" dt="2023-05-18T01:04:30.466" v="0"/>
      <pc:docMkLst>
        <pc:docMk/>
      </pc:docMkLst>
      <pc:sldChg chg="delCm">
        <pc:chgData name="Mel Cruz" userId="c6c101c5-3d4b-4c70-b3d8-4506a72980ef" providerId="ADAL" clId="{FA4208CB-45CE-480B-8479-B86460529963}" dt="2023-05-18T01:04:30.466" v="0"/>
        <pc:sldMkLst>
          <pc:docMk/>
          <pc:sldMk cId="587075520" sldId="555"/>
        </pc:sldMkLst>
        <pc:extLst>
          <p:ext xmlns:p="http://schemas.openxmlformats.org/presentationml/2006/main" uri="{D6D511B9-2390-475A-947B-AFAB55BFBCF1}">
            <pc226:cmChg xmlns:pc226="http://schemas.microsoft.com/office/powerpoint/2022/06/main/command" xmlns="" chg="del">
              <pc226:chgData name="Mel Cruz" userId="c6c101c5-3d4b-4c70-b3d8-4506a72980ef" providerId="ADAL" clId="{FA4208CB-45CE-480B-8479-B86460529963}" dt="2023-05-18T01:04:30.466" v="0"/>
              <pc2:cmMkLst xmlns:pc2="http://schemas.microsoft.com/office/powerpoint/2019/9/main/command">
                <pc:docMk/>
                <pc:sldMk cId="587075520" sldId="555"/>
                <pc2:cmMk id="{61C498FF-78EE-4CCA-9E9D-98305CC17FDD}"/>
              </pc2:cmMkLst>
            </pc226:cmChg>
          </p:ext>
        </pc:extLst>
      </pc:sldChg>
    </pc:docChg>
  </pc:docChgLst>
  <pc:docChgLst>
    <pc:chgData name="Gaymare Luna" userId="7a21cff5-3a75-4227-be69-6ea1eac8961b" providerId="ADAL" clId="{ED9659DE-B9F7-4FF8-A0EA-C17C5E594DDC}"/>
    <pc:docChg chg="undo custSel addSld delSld modSld modSection">
      <pc:chgData name="Gaymare Luna" userId="7a21cff5-3a75-4227-be69-6ea1eac8961b" providerId="ADAL" clId="{ED9659DE-B9F7-4FF8-A0EA-C17C5E594DDC}" dt="2022-08-25T04:29:58.144" v="655"/>
      <pc:docMkLst>
        <pc:docMk/>
      </pc:docMkLst>
      <pc:sldChg chg="modSp mod">
        <pc:chgData name="Gaymare Luna" userId="7a21cff5-3a75-4227-be69-6ea1eac8961b" providerId="ADAL" clId="{ED9659DE-B9F7-4FF8-A0EA-C17C5E594DDC}" dt="2022-08-25T02:17:15.818" v="0" actId="14100"/>
        <pc:sldMkLst>
          <pc:docMk/>
          <pc:sldMk cId="2474872708" sldId="486"/>
        </pc:sldMkLst>
        <pc:picChg chg="mod">
          <ac:chgData name="Gaymare Luna" userId="7a21cff5-3a75-4227-be69-6ea1eac8961b" providerId="ADAL" clId="{ED9659DE-B9F7-4FF8-A0EA-C17C5E594DDC}" dt="2022-08-25T02:17:15.818" v="0" actId="14100"/>
          <ac:picMkLst>
            <pc:docMk/>
            <pc:sldMk cId="2474872708" sldId="486"/>
            <ac:picMk id="5" creationId="{621BB12B-0222-4B1F-B9A5-7432D56803D0}"/>
          </ac:picMkLst>
        </pc:picChg>
      </pc:sldChg>
      <pc:sldChg chg="modSp mod">
        <pc:chgData name="Gaymare Luna" userId="7a21cff5-3a75-4227-be69-6ea1eac8961b" providerId="ADAL" clId="{ED9659DE-B9F7-4FF8-A0EA-C17C5E594DDC}" dt="2022-08-25T03:54:03.305" v="636" actId="20577"/>
        <pc:sldMkLst>
          <pc:docMk/>
          <pc:sldMk cId="623038521" sldId="506"/>
        </pc:sldMkLst>
        <pc:spChg chg="mod">
          <ac:chgData name="Gaymare Luna" userId="7a21cff5-3a75-4227-be69-6ea1eac8961b" providerId="ADAL" clId="{ED9659DE-B9F7-4FF8-A0EA-C17C5E594DDC}" dt="2022-08-25T03:54:03.305" v="636" actId="20577"/>
          <ac:spMkLst>
            <pc:docMk/>
            <pc:sldMk cId="623038521" sldId="506"/>
            <ac:spMk id="2" creationId="{70AB3EF6-BB7D-4D73-9C21-731770A78952}"/>
          </ac:spMkLst>
        </pc:spChg>
      </pc:sldChg>
      <pc:sldChg chg="modSp mod delCm">
        <pc:chgData name="Gaymare Luna" userId="7a21cff5-3a75-4227-be69-6ea1eac8961b" providerId="ADAL" clId="{ED9659DE-B9F7-4FF8-A0EA-C17C5E594DDC}" dt="2022-08-25T04:29:58.144" v="655"/>
        <pc:sldMkLst>
          <pc:docMk/>
          <pc:sldMk cId="11132106" sldId="523"/>
        </pc:sldMkLst>
        <pc:spChg chg="mod">
          <ac:chgData name="Gaymare Luna" userId="7a21cff5-3a75-4227-be69-6ea1eac8961b" providerId="ADAL" clId="{ED9659DE-B9F7-4FF8-A0EA-C17C5E594DDC}" dt="2022-08-25T02:20:08.996" v="17" actId="14100"/>
          <ac:spMkLst>
            <pc:docMk/>
            <pc:sldMk cId="11132106" sldId="523"/>
            <ac:spMk id="3" creationId="{042D9E7B-D1BB-4A59-8D12-11E6C2FA55AC}"/>
          </ac:spMkLst>
        </pc:spChg>
        <pc:graphicFrameChg chg="mod modGraphic">
          <ac:chgData name="Gaymare Luna" userId="7a21cff5-3a75-4227-be69-6ea1eac8961b" providerId="ADAL" clId="{ED9659DE-B9F7-4FF8-A0EA-C17C5E594DDC}" dt="2022-08-25T04:29:09.925" v="647" actId="14100"/>
          <ac:graphicFrameMkLst>
            <pc:docMk/>
            <pc:sldMk cId="11132106" sldId="523"/>
            <ac:graphicFrameMk id="6" creationId="{F4C55DC4-EDAE-73F8-6199-E7DE213F5C6D}"/>
          </ac:graphicFrameMkLst>
        </pc:graphicFrameChg>
      </pc:sldChg>
      <pc:sldChg chg="addSp modSp mod delCm modCm">
        <pc:chgData name="Gaymare Luna" userId="7a21cff5-3a75-4227-be69-6ea1eac8961b" providerId="ADAL" clId="{ED9659DE-B9F7-4FF8-A0EA-C17C5E594DDC}" dt="2022-08-25T04:29:54.615" v="654"/>
        <pc:sldMkLst>
          <pc:docMk/>
          <pc:sldMk cId="1298376986" sldId="524"/>
        </pc:sldMkLst>
        <pc:spChg chg="mod">
          <ac:chgData name="Gaymare Luna" userId="7a21cff5-3a75-4227-be69-6ea1eac8961b" providerId="ADAL" clId="{ED9659DE-B9F7-4FF8-A0EA-C17C5E594DDC}" dt="2022-08-25T02:23:42.051" v="48" actId="207"/>
          <ac:spMkLst>
            <pc:docMk/>
            <pc:sldMk cId="1298376986" sldId="524"/>
            <ac:spMk id="3" creationId="{042D9E7B-D1BB-4A59-8D12-11E6C2FA55AC}"/>
          </ac:spMkLst>
        </pc:spChg>
        <pc:graphicFrameChg chg="add mod modGraphic">
          <ac:chgData name="Gaymare Luna" userId="7a21cff5-3a75-4227-be69-6ea1eac8961b" providerId="ADAL" clId="{ED9659DE-B9F7-4FF8-A0EA-C17C5E594DDC}" dt="2022-08-25T04:29:35.610" v="653" actId="14100"/>
          <ac:graphicFrameMkLst>
            <pc:docMk/>
            <pc:sldMk cId="1298376986" sldId="524"/>
            <ac:graphicFrameMk id="2" creationId="{0BFA1C32-C924-0171-F924-FA0B307AEF18}"/>
          </ac:graphicFrameMkLst>
        </pc:graphicFrameChg>
      </pc:sldChg>
      <pc:sldChg chg="modSp mod">
        <pc:chgData name="Gaymare Luna" userId="7a21cff5-3a75-4227-be69-6ea1eac8961b" providerId="ADAL" clId="{ED9659DE-B9F7-4FF8-A0EA-C17C5E594DDC}" dt="2022-08-25T02:24:06.981" v="53" actId="1076"/>
        <pc:sldMkLst>
          <pc:docMk/>
          <pc:sldMk cId="534582863" sldId="526"/>
        </pc:sldMkLst>
        <pc:spChg chg="mod">
          <ac:chgData name="Gaymare Luna" userId="7a21cff5-3a75-4227-be69-6ea1eac8961b" providerId="ADAL" clId="{ED9659DE-B9F7-4FF8-A0EA-C17C5E594DDC}" dt="2022-08-25T02:23:56.741" v="50" actId="14100"/>
          <ac:spMkLst>
            <pc:docMk/>
            <pc:sldMk cId="534582863" sldId="526"/>
            <ac:spMk id="3" creationId="{042D9E7B-D1BB-4A59-8D12-11E6C2FA55AC}"/>
          </ac:spMkLst>
        </pc:spChg>
        <pc:picChg chg="mod">
          <ac:chgData name="Gaymare Luna" userId="7a21cff5-3a75-4227-be69-6ea1eac8961b" providerId="ADAL" clId="{ED9659DE-B9F7-4FF8-A0EA-C17C5E594DDC}" dt="2022-08-25T02:24:06.981" v="53" actId="1076"/>
          <ac:picMkLst>
            <pc:docMk/>
            <pc:sldMk cId="534582863" sldId="526"/>
            <ac:picMk id="6" creationId="{95D7C179-3126-6A87-E22A-106C76D9399F}"/>
          </ac:picMkLst>
        </pc:picChg>
      </pc:sldChg>
      <pc:sldChg chg="modSp mod">
        <pc:chgData name="Gaymare Luna" userId="7a21cff5-3a75-4227-be69-6ea1eac8961b" providerId="ADAL" clId="{ED9659DE-B9F7-4FF8-A0EA-C17C5E594DDC}" dt="2022-08-25T02:26:29.566" v="59" actId="11530"/>
        <pc:sldMkLst>
          <pc:docMk/>
          <pc:sldMk cId="1766253078" sldId="527"/>
        </pc:sldMkLst>
        <pc:graphicFrameChg chg="mod modGraphic">
          <ac:chgData name="Gaymare Luna" userId="7a21cff5-3a75-4227-be69-6ea1eac8961b" providerId="ADAL" clId="{ED9659DE-B9F7-4FF8-A0EA-C17C5E594DDC}" dt="2022-08-25T02:26:29.566" v="59" actId="11530"/>
          <ac:graphicFrameMkLst>
            <pc:docMk/>
            <pc:sldMk cId="1766253078" sldId="527"/>
            <ac:graphicFrameMk id="2" creationId="{D74E4D8C-E66C-32AF-CCDC-0D33266F82A7}"/>
          </ac:graphicFrameMkLst>
        </pc:graphicFrameChg>
      </pc:sldChg>
      <pc:sldChg chg="modSp mod delCm">
        <pc:chgData name="Gaymare Luna" userId="7a21cff5-3a75-4227-be69-6ea1eac8961b" providerId="ADAL" clId="{ED9659DE-B9F7-4FF8-A0EA-C17C5E594DDC}" dt="2022-08-25T04:29:58.144" v="655"/>
        <pc:sldMkLst>
          <pc:docMk/>
          <pc:sldMk cId="1853438914" sldId="528"/>
        </pc:sldMkLst>
        <pc:spChg chg="mod">
          <ac:chgData name="Gaymare Luna" userId="7a21cff5-3a75-4227-be69-6ea1eac8961b" providerId="ADAL" clId="{ED9659DE-B9F7-4FF8-A0EA-C17C5E594DDC}" dt="2022-08-25T02:27:38.757" v="60" actId="14100"/>
          <ac:spMkLst>
            <pc:docMk/>
            <pc:sldMk cId="1853438914" sldId="528"/>
            <ac:spMk id="3" creationId="{042D9E7B-D1BB-4A59-8D12-11E6C2FA55AC}"/>
          </ac:spMkLst>
        </pc:spChg>
        <pc:picChg chg="mod modCrop">
          <ac:chgData name="Gaymare Luna" userId="7a21cff5-3a75-4227-be69-6ea1eac8961b" providerId="ADAL" clId="{ED9659DE-B9F7-4FF8-A0EA-C17C5E594DDC}" dt="2022-08-25T02:29:41.559" v="65" actId="14100"/>
          <ac:picMkLst>
            <pc:docMk/>
            <pc:sldMk cId="1853438914" sldId="528"/>
            <ac:picMk id="2" creationId="{D093D88D-6827-1A65-B5B2-7B879E14C585}"/>
          </ac:picMkLst>
        </pc:picChg>
      </pc:sldChg>
      <pc:sldChg chg="delSp modSp mod delCm">
        <pc:chgData name="Gaymare Luna" userId="7a21cff5-3a75-4227-be69-6ea1eac8961b" providerId="ADAL" clId="{ED9659DE-B9F7-4FF8-A0EA-C17C5E594DDC}" dt="2022-08-25T04:29:58.144" v="655"/>
        <pc:sldMkLst>
          <pc:docMk/>
          <pc:sldMk cId="4155201660" sldId="530"/>
        </pc:sldMkLst>
        <pc:spChg chg="mod">
          <ac:chgData name="Gaymare Luna" userId="7a21cff5-3a75-4227-be69-6ea1eac8961b" providerId="ADAL" clId="{ED9659DE-B9F7-4FF8-A0EA-C17C5E594DDC}" dt="2022-08-25T02:30:46.042" v="69" actId="14100"/>
          <ac:spMkLst>
            <pc:docMk/>
            <pc:sldMk cId="4155201660" sldId="530"/>
            <ac:spMk id="3" creationId="{042D9E7B-D1BB-4A59-8D12-11E6C2FA55AC}"/>
          </ac:spMkLst>
        </pc:spChg>
        <pc:picChg chg="del">
          <ac:chgData name="Gaymare Luna" userId="7a21cff5-3a75-4227-be69-6ea1eac8961b" providerId="ADAL" clId="{ED9659DE-B9F7-4FF8-A0EA-C17C5E594DDC}" dt="2022-08-25T02:30:34.923" v="68" actId="478"/>
          <ac:picMkLst>
            <pc:docMk/>
            <pc:sldMk cId="4155201660" sldId="530"/>
            <ac:picMk id="8" creationId="{7CD47A69-32D4-2B91-201F-ACF8050AC5FC}"/>
          </ac:picMkLst>
        </pc:picChg>
      </pc:sldChg>
      <pc:sldChg chg="modSp mod">
        <pc:chgData name="Gaymare Luna" userId="7a21cff5-3a75-4227-be69-6ea1eac8961b" providerId="ADAL" clId="{ED9659DE-B9F7-4FF8-A0EA-C17C5E594DDC}" dt="2022-08-25T02:31:09.372" v="72" actId="403"/>
        <pc:sldMkLst>
          <pc:docMk/>
          <pc:sldMk cId="1307046612" sldId="531"/>
        </pc:sldMkLst>
        <pc:spChg chg="mod">
          <ac:chgData name="Gaymare Luna" userId="7a21cff5-3a75-4227-be69-6ea1eac8961b" providerId="ADAL" clId="{ED9659DE-B9F7-4FF8-A0EA-C17C5E594DDC}" dt="2022-08-25T02:31:09.372" v="72" actId="403"/>
          <ac:spMkLst>
            <pc:docMk/>
            <pc:sldMk cId="1307046612" sldId="531"/>
            <ac:spMk id="2" creationId="{0631258E-42A2-4A96-A264-9BF3D41554F8}"/>
          </ac:spMkLst>
        </pc:spChg>
        <pc:picChg chg="mod">
          <ac:chgData name="Gaymare Luna" userId="7a21cff5-3a75-4227-be69-6ea1eac8961b" providerId="ADAL" clId="{ED9659DE-B9F7-4FF8-A0EA-C17C5E594DDC}" dt="2022-08-25T02:30:59.769" v="70" actId="1076"/>
          <ac:picMkLst>
            <pc:docMk/>
            <pc:sldMk cId="1307046612" sldId="531"/>
            <ac:picMk id="5" creationId="{621BB12B-0222-4B1F-B9A5-7432D56803D0}"/>
          </ac:picMkLst>
        </pc:picChg>
      </pc:sldChg>
      <pc:sldChg chg="modSp mod">
        <pc:chgData name="Gaymare Luna" userId="7a21cff5-3a75-4227-be69-6ea1eac8961b" providerId="ADAL" clId="{ED9659DE-B9F7-4FF8-A0EA-C17C5E594DDC}" dt="2022-08-25T02:31:51.166" v="78" actId="1076"/>
        <pc:sldMkLst>
          <pc:docMk/>
          <pc:sldMk cId="3840041796" sldId="532"/>
        </pc:sldMkLst>
        <pc:spChg chg="mod">
          <ac:chgData name="Gaymare Luna" userId="7a21cff5-3a75-4227-be69-6ea1eac8961b" providerId="ADAL" clId="{ED9659DE-B9F7-4FF8-A0EA-C17C5E594DDC}" dt="2022-08-25T02:31:25.098" v="73" actId="14100"/>
          <ac:spMkLst>
            <pc:docMk/>
            <pc:sldMk cId="3840041796" sldId="532"/>
            <ac:spMk id="3" creationId="{042D9E7B-D1BB-4A59-8D12-11E6C2FA55AC}"/>
          </ac:spMkLst>
        </pc:spChg>
        <pc:picChg chg="mod modCrop">
          <ac:chgData name="Gaymare Luna" userId="7a21cff5-3a75-4227-be69-6ea1eac8961b" providerId="ADAL" clId="{ED9659DE-B9F7-4FF8-A0EA-C17C5E594DDC}" dt="2022-08-25T02:31:51.166" v="78" actId="1076"/>
          <ac:picMkLst>
            <pc:docMk/>
            <pc:sldMk cId="3840041796" sldId="532"/>
            <ac:picMk id="6" creationId="{39616E3B-87D1-FC72-8AA3-96F53B84050B}"/>
          </ac:picMkLst>
        </pc:picChg>
      </pc:sldChg>
      <pc:sldChg chg="addSp modSp mod">
        <pc:chgData name="Gaymare Luna" userId="7a21cff5-3a75-4227-be69-6ea1eac8961b" providerId="ADAL" clId="{ED9659DE-B9F7-4FF8-A0EA-C17C5E594DDC}" dt="2022-08-25T02:36:11.678" v="117" actId="14100"/>
        <pc:sldMkLst>
          <pc:docMk/>
          <pc:sldMk cId="3004805750" sldId="534"/>
        </pc:sldMkLst>
        <pc:spChg chg="mod">
          <ac:chgData name="Gaymare Luna" userId="7a21cff5-3a75-4227-be69-6ea1eac8961b" providerId="ADAL" clId="{ED9659DE-B9F7-4FF8-A0EA-C17C5E594DDC}" dt="2022-08-25T02:34:11.097" v="98" actId="20577"/>
          <ac:spMkLst>
            <pc:docMk/>
            <pc:sldMk cId="3004805750" sldId="534"/>
            <ac:spMk id="3" creationId="{042D9E7B-D1BB-4A59-8D12-11E6C2FA55AC}"/>
          </ac:spMkLst>
        </pc:spChg>
        <pc:graphicFrameChg chg="add mod modGraphic">
          <ac:chgData name="Gaymare Luna" userId="7a21cff5-3a75-4227-be69-6ea1eac8961b" providerId="ADAL" clId="{ED9659DE-B9F7-4FF8-A0EA-C17C5E594DDC}" dt="2022-08-25T02:36:11.678" v="117" actId="14100"/>
          <ac:graphicFrameMkLst>
            <pc:docMk/>
            <pc:sldMk cId="3004805750" sldId="534"/>
            <ac:graphicFrameMk id="2" creationId="{3AA94F37-AD2B-C779-F3A0-BCF2062601A6}"/>
          </ac:graphicFrameMkLst>
        </pc:graphicFrameChg>
      </pc:sldChg>
      <pc:sldChg chg="modSp mod">
        <pc:chgData name="Gaymare Luna" userId="7a21cff5-3a75-4227-be69-6ea1eac8961b" providerId="ADAL" clId="{ED9659DE-B9F7-4FF8-A0EA-C17C5E594DDC}" dt="2022-08-25T02:37:57.196" v="131" actId="1076"/>
        <pc:sldMkLst>
          <pc:docMk/>
          <pc:sldMk cId="3373273880" sldId="535"/>
        </pc:sldMkLst>
        <pc:spChg chg="mod">
          <ac:chgData name="Gaymare Luna" userId="7a21cff5-3a75-4227-be69-6ea1eac8961b" providerId="ADAL" clId="{ED9659DE-B9F7-4FF8-A0EA-C17C5E594DDC}" dt="2022-08-25T02:37:22.393" v="127" actId="14100"/>
          <ac:spMkLst>
            <pc:docMk/>
            <pc:sldMk cId="3373273880" sldId="535"/>
            <ac:spMk id="3" creationId="{042D9E7B-D1BB-4A59-8D12-11E6C2FA55AC}"/>
          </ac:spMkLst>
        </pc:spChg>
        <pc:picChg chg="mod modCrop">
          <ac:chgData name="Gaymare Luna" userId="7a21cff5-3a75-4227-be69-6ea1eac8961b" providerId="ADAL" clId="{ED9659DE-B9F7-4FF8-A0EA-C17C5E594DDC}" dt="2022-08-25T02:37:57.196" v="131" actId="1076"/>
          <ac:picMkLst>
            <pc:docMk/>
            <pc:sldMk cId="3373273880" sldId="535"/>
            <ac:picMk id="11" creationId="{566FE3FD-94A7-F8A2-B345-42B85B893BE6}"/>
          </ac:picMkLst>
        </pc:picChg>
      </pc:sldChg>
      <pc:sldChg chg="modSp mod">
        <pc:chgData name="Gaymare Luna" userId="7a21cff5-3a75-4227-be69-6ea1eac8961b" providerId="ADAL" clId="{ED9659DE-B9F7-4FF8-A0EA-C17C5E594DDC}" dt="2022-08-25T02:40:07.641" v="140" actId="1076"/>
        <pc:sldMkLst>
          <pc:docMk/>
          <pc:sldMk cId="3086260495" sldId="537"/>
        </pc:sldMkLst>
        <pc:spChg chg="mod">
          <ac:chgData name="Gaymare Luna" userId="7a21cff5-3a75-4227-be69-6ea1eac8961b" providerId="ADAL" clId="{ED9659DE-B9F7-4FF8-A0EA-C17C5E594DDC}" dt="2022-08-25T02:40:01.514" v="139" actId="14100"/>
          <ac:spMkLst>
            <pc:docMk/>
            <pc:sldMk cId="3086260495" sldId="537"/>
            <ac:spMk id="3" creationId="{042D9E7B-D1BB-4A59-8D12-11E6C2FA55AC}"/>
          </ac:spMkLst>
        </pc:spChg>
        <pc:picChg chg="mod">
          <ac:chgData name="Gaymare Luna" userId="7a21cff5-3a75-4227-be69-6ea1eac8961b" providerId="ADAL" clId="{ED9659DE-B9F7-4FF8-A0EA-C17C5E594DDC}" dt="2022-08-25T02:40:07.641" v="140" actId="1076"/>
          <ac:picMkLst>
            <pc:docMk/>
            <pc:sldMk cId="3086260495" sldId="537"/>
            <ac:picMk id="11" creationId="{566FE3FD-94A7-F8A2-B345-42B85B893BE6}"/>
          </ac:picMkLst>
        </pc:picChg>
      </pc:sldChg>
      <pc:sldChg chg="modSp mod">
        <pc:chgData name="Gaymare Luna" userId="7a21cff5-3a75-4227-be69-6ea1eac8961b" providerId="ADAL" clId="{ED9659DE-B9F7-4FF8-A0EA-C17C5E594DDC}" dt="2022-08-25T02:40:46.702" v="144" actId="14100"/>
        <pc:sldMkLst>
          <pc:docMk/>
          <pc:sldMk cId="3152634075" sldId="540"/>
        </pc:sldMkLst>
        <pc:spChg chg="mod">
          <ac:chgData name="Gaymare Luna" userId="7a21cff5-3a75-4227-be69-6ea1eac8961b" providerId="ADAL" clId="{ED9659DE-B9F7-4FF8-A0EA-C17C5E594DDC}" dt="2022-08-25T02:40:27.443" v="141" actId="14100"/>
          <ac:spMkLst>
            <pc:docMk/>
            <pc:sldMk cId="3152634075" sldId="540"/>
            <ac:spMk id="3" creationId="{042D9E7B-D1BB-4A59-8D12-11E6C2FA55AC}"/>
          </ac:spMkLst>
        </pc:spChg>
        <pc:picChg chg="mod modCrop">
          <ac:chgData name="Gaymare Luna" userId="7a21cff5-3a75-4227-be69-6ea1eac8961b" providerId="ADAL" clId="{ED9659DE-B9F7-4FF8-A0EA-C17C5E594DDC}" dt="2022-08-25T02:40:46.702" v="144" actId="14100"/>
          <ac:picMkLst>
            <pc:docMk/>
            <pc:sldMk cId="3152634075" sldId="540"/>
            <ac:picMk id="11" creationId="{566FE3FD-94A7-F8A2-B345-42B85B893BE6}"/>
          </ac:picMkLst>
        </pc:picChg>
      </pc:sldChg>
      <pc:sldChg chg="modSp mod">
        <pc:chgData name="Gaymare Luna" userId="7a21cff5-3a75-4227-be69-6ea1eac8961b" providerId="ADAL" clId="{ED9659DE-B9F7-4FF8-A0EA-C17C5E594DDC}" dt="2022-08-25T02:41:39.567" v="148" actId="1035"/>
        <pc:sldMkLst>
          <pc:docMk/>
          <pc:sldMk cId="84871893" sldId="542"/>
        </pc:sldMkLst>
        <pc:spChg chg="mod">
          <ac:chgData name="Gaymare Luna" userId="7a21cff5-3a75-4227-be69-6ea1eac8961b" providerId="ADAL" clId="{ED9659DE-B9F7-4FF8-A0EA-C17C5E594DDC}" dt="2022-08-25T02:41:27.664" v="145" actId="14100"/>
          <ac:spMkLst>
            <pc:docMk/>
            <pc:sldMk cId="84871893" sldId="542"/>
            <ac:spMk id="3" creationId="{042D9E7B-D1BB-4A59-8D12-11E6C2FA55AC}"/>
          </ac:spMkLst>
        </pc:spChg>
        <pc:picChg chg="mod">
          <ac:chgData name="Gaymare Luna" userId="7a21cff5-3a75-4227-be69-6ea1eac8961b" providerId="ADAL" clId="{ED9659DE-B9F7-4FF8-A0EA-C17C5E594DDC}" dt="2022-08-25T02:41:39.567" v="148" actId="1035"/>
          <ac:picMkLst>
            <pc:docMk/>
            <pc:sldMk cId="84871893" sldId="542"/>
            <ac:picMk id="7" creationId="{D4C014D1-7124-B7C1-4AFA-6B2DB0BAFFE7}"/>
          </ac:picMkLst>
        </pc:picChg>
      </pc:sldChg>
      <pc:sldChg chg="modSp mod">
        <pc:chgData name="Gaymare Luna" userId="7a21cff5-3a75-4227-be69-6ea1eac8961b" providerId="ADAL" clId="{ED9659DE-B9F7-4FF8-A0EA-C17C5E594DDC}" dt="2022-08-25T02:42:00.414" v="151" actId="14100"/>
        <pc:sldMkLst>
          <pc:docMk/>
          <pc:sldMk cId="2730210574" sldId="543"/>
        </pc:sldMkLst>
        <pc:graphicFrameChg chg="mod modGraphic">
          <ac:chgData name="Gaymare Luna" userId="7a21cff5-3a75-4227-be69-6ea1eac8961b" providerId="ADAL" clId="{ED9659DE-B9F7-4FF8-A0EA-C17C5E594DDC}" dt="2022-08-25T02:42:00.414" v="151" actId="14100"/>
          <ac:graphicFrameMkLst>
            <pc:docMk/>
            <pc:sldMk cId="2730210574" sldId="543"/>
            <ac:graphicFrameMk id="2" creationId="{262D36A3-F43E-38B9-F562-7F6F8B6081B8}"/>
          </ac:graphicFrameMkLst>
        </pc:graphicFrameChg>
      </pc:sldChg>
      <pc:sldChg chg="modSp mod delCm modCm">
        <pc:chgData name="Gaymare Luna" userId="7a21cff5-3a75-4227-be69-6ea1eac8961b" providerId="ADAL" clId="{ED9659DE-B9F7-4FF8-A0EA-C17C5E594DDC}" dt="2022-08-25T04:29:58.144" v="655"/>
        <pc:sldMkLst>
          <pc:docMk/>
          <pc:sldMk cId="3218977898" sldId="544"/>
        </pc:sldMkLst>
        <pc:spChg chg="mod">
          <ac:chgData name="Gaymare Luna" userId="7a21cff5-3a75-4227-be69-6ea1eac8961b" providerId="ADAL" clId="{ED9659DE-B9F7-4FF8-A0EA-C17C5E594DDC}" dt="2022-08-25T02:47:38.216" v="274" actId="14100"/>
          <ac:spMkLst>
            <pc:docMk/>
            <pc:sldMk cId="3218977898" sldId="544"/>
            <ac:spMk id="3" creationId="{042D9E7B-D1BB-4A59-8D12-11E6C2FA55AC}"/>
          </ac:spMkLst>
        </pc:spChg>
        <pc:picChg chg="mod modCrop">
          <ac:chgData name="Gaymare Luna" userId="7a21cff5-3a75-4227-be69-6ea1eac8961b" providerId="ADAL" clId="{ED9659DE-B9F7-4FF8-A0EA-C17C5E594DDC}" dt="2022-08-25T02:47:57.503" v="279" actId="14100"/>
          <ac:picMkLst>
            <pc:docMk/>
            <pc:sldMk cId="3218977898" sldId="544"/>
            <ac:picMk id="11" creationId="{566FE3FD-94A7-F8A2-B345-42B85B893BE6}"/>
          </ac:picMkLst>
        </pc:picChg>
      </pc:sldChg>
      <pc:sldChg chg="modSp mod">
        <pc:chgData name="Gaymare Luna" userId="7a21cff5-3a75-4227-be69-6ea1eac8961b" providerId="ADAL" clId="{ED9659DE-B9F7-4FF8-A0EA-C17C5E594DDC}" dt="2022-08-25T02:48:07.301" v="284" actId="1076"/>
        <pc:sldMkLst>
          <pc:docMk/>
          <pc:sldMk cId="1961419399" sldId="545"/>
        </pc:sldMkLst>
        <pc:picChg chg="mod">
          <ac:chgData name="Gaymare Luna" userId="7a21cff5-3a75-4227-be69-6ea1eac8961b" providerId="ADAL" clId="{ED9659DE-B9F7-4FF8-A0EA-C17C5E594DDC}" dt="2022-08-25T02:48:07.301" v="284" actId="1076"/>
          <ac:picMkLst>
            <pc:docMk/>
            <pc:sldMk cId="1961419399" sldId="545"/>
            <ac:picMk id="5" creationId="{621BB12B-0222-4B1F-B9A5-7432D56803D0}"/>
          </ac:picMkLst>
        </pc:picChg>
      </pc:sldChg>
      <pc:sldChg chg="modSp mod">
        <pc:chgData name="Gaymare Luna" userId="7a21cff5-3a75-4227-be69-6ea1eac8961b" providerId="ADAL" clId="{ED9659DE-B9F7-4FF8-A0EA-C17C5E594DDC}" dt="2022-08-25T02:48:26.837" v="287" actId="14100"/>
        <pc:sldMkLst>
          <pc:docMk/>
          <pc:sldMk cId="3804638605" sldId="547"/>
        </pc:sldMkLst>
        <pc:spChg chg="mod">
          <ac:chgData name="Gaymare Luna" userId="7a21cff5-3a75-4227-be69-6ea1eac8961b" providerId="ADAL" clId="{ED9659DE-B9F7-4FF8-A0EA-C17C5E594DDC}" dt="2022-08-25T02:48:20.432" v="285" actId="14100"/>
          <ac:spMkLst>
            <pc:docMk/>
            <pc:sldMk cId="3804638605" sldId="547"/>
            <ac:spMk id="3" creationId="{042D9E7B-D1BB-4A59-8D12-11E6C2FA55AC}"/>
          </ac:spMkLst>
        </pc:spChg>
        <pc:picChg chg="mod">
          <ac:chgData name="Gaymare Luna" userId="7a21cff5-3a75-4227-be69-6ea1eac8961b" providerId="ADAL" clId="{ED9659DE-B9F7-4FF8-A0EA-C17C5E594DDC}" dt="2022-08-25T02:48:26.837" v="287" actId="14100"/>
          <ac:picMkLst>
            <pc:docMk/>
            <pc:sldMk cId="3804638605" sldId="547"/>
            <ac:picMk id="6" creationId="{96829F31-13E7-4946-DC90-F792688F5AD9}"/>
          </ac:picMkLst>
        </pc:picChg>
      </pc:sldChg>
      <pc:sldChg chg="modSp mod">
        <pc:chgData name="Gaymare Luna" userId="7a21cff5-3a75-4227-be69-6ea1eac8961b" providerId="ADAL" clId="{ED9659DE-B9F7-4FF8-A0EA-C17C5E594DDC}" dt="2022-08-25T02:50:33.941" v="299" actId="1076"/>
        <pc:sldMkLst>
          <pc:docMk/>
          <pc:sldMk cId="3071177771" sldId="551"/>
        </pc:sldMkLst>
        <pc:graphicFrameChg chg="mod modGraphic">
          <ac:chgData name="Gaymare Luna" userId="7a21cff5-3a75-4227-be69-6ea1eac8961b" providerId="ADAL" clId="{ED9659DE-B9F7-4FF8-A0EA-C17C5E594DDC}" dt="2022-08-25T02:50:33.941" v="299" actId="1076"/>
          <ac:graphicFrameMkLst>
            <pc:docMk/>
            <pc:sldMk cId="3071177771" sldId="551"/>
            <ac:graphicFrameMk id="2" creationId="{BF7031FC-EA39-CB7E-EABF-C558A75DA1D0}"/>
          </ac:graphicFrameMkLst>
        </pc:graphicFrameChg>
      </pc:sldChg>
      <pc:sldChg chg="modSp mod">
        <pc:chgData name="Gaymare Luna" userId="7a21cff5-3a75-4227-be69-6ea1eac8961b" providerId="ADAL" clId="{ED9659DE-B9F7-4FF8-A0EA-C17C5E594DDC}" dt="2022-08-25T02:50:37.094" v="300" actId="1076"/>
        <pc:sldMkLst>
          <pc:docMk/>
          <pc:sldMk cId="4141323438" sldId="552"/>
        </pc:sldMkLst>
        <pc:picChg chg="mod">
          <ac:chgData name="Gaymare Luna" userId="7a21cff5-3a75-4227-be69-6ea1eac8961b" providerId="ADAL" clId="{ED9659DE-B9F7-4FF8-A0EA-C17C5E594DDC}" dt="2022-08-25T02:50:37.094" v="300" actId="1076"/>
          <ac:picMkLst>
            <pc:docMk/>
            <pc:sldMk cId="4141323438" sldId="552"/>
            <ac:picMk id="5" creationId="{621BB12B-0222-4B1F-B9A5-7432D56803D0}"/>
          </ac:picMkLst>
        </pc:picChg>
      </pc:sldChg>
      <pc:sldChg chg="modSp mod">
        <pc:chgData name="Gaymare Luna" userId="7a21cff5-3a75-4227-be69-6ea1eac8961b" providerId="ADAL" clId="{ED9659DE-B9F7-4FF8-A0EA-C17C5E594DDC}" dt="2022-08-25T02:52:56.835" v="397" actId="20577"/>
        <pc:sldMkLst>
          <pc:docMk/>
          <pc:sldMk cId="2485116566" sldId="553"/>
        </pc:sldMkLst>
        <pc:spChg chg="mod">
          <ac:chgData name="Gaymare Luna" userId="7a21cff5-3a75-4227-be69-6ea1eac8961b" providerId="ADAL" clId="{ED9659DE-B9F7-4FF8-A0EA-C17C5E594DDC}" dt="2022-08-25T02:52:56.835" v="397" actId="20577"/>
          <ac:spMkLst>
            <pc:docMk/>
            <pc:sldMk cId="2485116566" sldId="553"/>
            <ac:spMk id="3" creationId="{042D9E7B-D1BB-4A59-8D12-11E6C2FA55AC}"/>
          </ac:spMkLst>
        </pc:spChg>
      </pc:sldChg>
      <pc:sldChg chg="modSp mod">
        <pc:chgData name="Gaymare Luna" userId="7a21cff5-3a75-4227-be69-6ea1eac8961b" providerId="ADAL" clId="{ED9659DE-B9F7-4FF8-A0EA-C17C5E594DDC}" dt="2022-08-25T02:59:20.287" v="420" actId="14100"/>
        <pc:sldMkLst>
          <pc:docMk/>
          <pc:sldMk cId="3629662193" sldId="554"/>
        </pc:sldMkLst>
        <pc:spChg chg="mod">
          <ac:chgData name="Gaymare Luna" userId="7a21cff5-3a75-4227-be69-6ea1eac8961b" providerId="ADAL" clId="{ED9659DE-B9F7-4FF8-A0EA-C17C5E594DDC}" dt="2022-08-25T02:59:20.287" v="420" actId="14100"/>
          <ac:spMkLst>
            <pc:docMk/>
            <pc:sldMk cId="3629662193" sldId="554"/>
            <ac:spMk id="3" creationId="{042D9E7B-D1BB-4A59-8D12-11E6C2FA55AC}"/>
          </ac:spMkLst>
        </pc:spChg>
      </pc:sldChg>
      <pc:sldChg chg="modSp mod">
        <pc:chgData name="Gaymare Luna" userId="7a21cff5-3a75-4227-be69-6ea1eac8961b" providerId="ADAL" clId="{ED9659DE-B9F7-4FF8-A0EA-C17C5E594DDC}" dt="2022-08-25T03:45:16.738" v="432" actId="1036"/>
        <pc:sldMkLst>
          <pc:docMk/>
          <pc:sldMk cId="587075520" sldId="555"/>
        </pc:sldMkLst>
        <pc:graphicFrameChg chg="mod modGraphic">
          <ac:chgData name="Gaymare Luna" userId="7a21cff5-3a75-4227-be69-6ea1eac8961b" providerId="ADAL" clId="{ED9659DE-B9F7-4FF8-A0EA-C17C5E594DDC}" dt="2022-08-25T03:45:16.738" v="432" actId="1036"/>
          <ac:graphicFrameMkLst>
            <pc:docMk/>
            <pc:sldMk cId="587075520" sldId="555"/>
            <ac:graphicFrameMk id="6" creationId="{1B4B2AA0-FA00-5FE2-4907-E5D04C7AF129}"/>
          </ac:graphicFrameMkLst>
        </pc:graphicFrameChg>
      </pc:sldChg>
      <pc:sldChg chg="addSp modSp mod">
        <pc:chgData name="Gaymare Luna" userId="7a21cff5-3a75-4227-be69-6ea1eac8961b" providerId="ADAL" clId="{ED9659DE-B9F7-4FF8-A0EA-C17C5E594DDC}" dt="2022-08-25T03:54:46.775" v="641" actId="14100"/>
        <pc:sldMkLst>
          <pc:docMk/>
          <pc:sldMk cId="3013144760" sldId="556"/>
        </pc:sldMkLst>
        <pc:spChg chg="mod">
          <ac:chgData name="Gaymare Luna" userId="7a21cff5-3a75-4227-be69-6ea1eac8961b" providerId="ADAL" clId="{ED9659DE-B9F7-4FF8-A0EA-C17C5E594DDC}" dt="2022-08-25T03:46:45.040" v="434" actId="20577"/>
          <ac:spMkLst>
            <pc:docMk/>
            <pc:sldMk cId="3013144760" sldId="556"/>
            <ac:spMk id="3" creationId="{042D9E7B-D1BB-4A59-8D12-11E6C2FA55AC}"/>
          </ac:spMkLst>
        </pc:spChg>
        <pc:graphicFrameChg chg="add mod modGraphic">
          <ac:chgData name="Gaymare Luna" userId="7a21cff5-3a75-4227-be69-6ea1eac8961b" providerId="ADAL" clId="{ED9659DE-B9F7-4FF8-A0EA-C17C5E594DDC}" dt="2022-08-25T03:54:46.775" v="641" actId="14100"/>
          <ac:graphicFrameMkLst>
            <pc:docMk/>
            <pc:sldMk cId="3013144760" sldId="556"/>
            <ac:graphicFrameMk id="2" creationId="{41390AFB-B9AC-B36F-55DA-FC50FD6AC7B6}"/>
          </ac:graphicFrameMkLst>
        </pc:graphicFrameChg>
      </pc:sldChg>
      <pc:sldChg chg="modSp mod delCm">
        <pc:chgData name="Gaymare Luna" userId="7a21cff5-3a75-4227-be69-6ea1eac8961b" providerId="ADAL" clId="{ED9659DE-B9F7-4FF8-A0EA-C17C5E594DDC}" dt="2022-08-25T04:29:58.144" v="655"/>
        <pc:sldMkLst>
          <pc:docMk/>
          <pc:sldMk cId="2073658413" sldId="558"/>
        </pc:sldMkLst>
        <pc:spChg chg="mod">
          <ac:chgData name="Gaymare Luna" userId="7a21cff5-3a75-4227-be69-6ea1eac8961b" providerId="ADAL" clId="{ED9659DE-B9F7-4FF8-A0EA-C17C5E594DDC}" dt="2022-08-25T03:48:36.724" v="455" actId="14100"/>
          <ac:spMkLst>
            <pc:docMk/>
            <pc:sldMk cId="2073658413" sldId="558"/>
            <ac:spMk id="3" creationId="{042D9E7B-D1BB-4A59-8D12-11E6C2FA55AC}"/>
          </ac:spMkLst>
        </pc:spChg>
        <pc:picChg chg="mod">
          <ac:chgData name="Gaymare Luna" userId="7a21cff5-3a75-4227-be69-6ea1eac8961b" providerId="ADAL" clId="{ED9659DE-B9F7-4FF8-A0EA-C17C5E594DDC}" dt="2022-08-25T03:49:11.582" v="457" actId="14100"/>
          <ac:picMkLst>
            <pc:docMk/>
            <pc:sldMk cId="2073658413" sldId="558"/>
            <ac:picMk id="6" creationId="{44CAB432-B848-1963-B5AC-3AC3BE21C8AE}"/>
          </ac:picMkLst>
        </pc:picChg>
      </pc:sldChg>
      <pc:sldChg chg="modSp mod">
        <pc:chgData name="Gaymare Luna" userId="7a21cff5-3a75-4227-be69-6ea1eac8961b" providerId="ADAL" clId="{ED9659DE-B9F7-4FF8-A0EA-C17C5E594DDC}" dt="2022-08-25T03:49:58.456" v="471" actId="1035"/>
        <pc:sldMkLst>
          <pc:docMk/>
          <pc:sldMk cId="2008638911" sldId="559"/>
        </pc:sldMkLst>
        <pc:spChg chg="mod">
          <ac:chgData name="Gaymare Luna" userId="7a21cff5-3a75-4227-be69-6ea1eac8961b" providerId="ADAL" clId="{ED9659DE-B9F7-4FF8-A0EA-C17C5E594DDC}" dt="2022-08-25T03:49:39.177" v="462" actId="20577"/>
          <ac:spMkLst>
            <pc:docMk/>
            <pc:sldMk cId="2008638911" sldId="559"/>
            <ac:spMk id="3" creationId="{042D9E7B-D1BB-4A59-8D12-11E6C2FA55AC}"/>
          </ac:spMkLst>
        </pc:spChg>
        <pc:graphicFrameChg chg="mod modGraphic">
          <ac:chgData name="Gaymare Luna" userId="7a21cff5-3a75-4227-be69-6ea1eac8961b" providerId="ADAL" clId="{ED9659DE-B9F7-4FF8-A0EA-C17C5E594DDC}" dt="2022-08-25T03:49:58.456" v="471" actId="1035"/>
          <ac:graphicFrameMkLst>
            <pc:docMk/>
            <pc:sldMk cId="2008638911" sldId="559"/>
            <ac:graphicFrameMk id="2" creationId="{5BA8CA64-252C-337F-C8B2-1C06F716642A}"/>
          </ac:graphicFrameMkLst>
        </pc:graphicFrameChg>
      </pc:sldChg>
      <pc:sldChg chg="modSp mod">
        <pc:chgData name="Gaymare Luna" userId="7a21cff5-3a75-4227-be69-6ea1eac8961b" providerId="ADAL" clId="{ED9659DE-B9F7-4FF8-A0EA-C17C5E594DDC}" dt="2022-08-25T02:35:53.727" v="116" actId="1076"/>
        <pc:sldMkLst>
          <pc:docMk/>
          <pc:sldMk cId="1091951730" sldId="565"/>
        </pc:sldMkLst>
        <pc:spChg chg="mod">
          <ac:chgData name="Gaymare Luna" userId="7a21cff5-3a75-4227-be69-6ea1eac8961b" providerId="ADAL" clId="{ED9659DE-B9F7-4FF8-A0EA-C17C5E594DDC}" dt="2022-08-25T02:35:00.521" v="111" actId="14100"/>
          <ac:spMkLst>
            <pc:docMk/>
            <pc:sldMk cId="1091951730" sldId="565"/>
            <ac:spMk id="3" creationId="{042D9E7B-D1BB-4A59-8D12-11E6C2FA55AC}"/>
          </ac:spMkLst>
        </pc:spChg>
        <pc:picChg chg="mod">
          <ac:chgData name="Gaymare Luna" userId="7a21cff5-3a75-4227-be69-6ea1eac8961b" providerId="ADAL" clId="{ED9659DE-B9F7-4FF8-A0EA-C17C5E594DDC}" dt="2022-08-25T02:35:53.727" v="116" actId="1076"/>
          <ac:picMkLst>
            <pc:docMk/>
            <pc:sldMk cId="1091951730" sldId="565"/>
            <ac:picMk id="6" creationId="{5DE7318D-52A1-32A2-2780-07169255614D}"/>
          </ac:picMkLst>
        </pc:picChg>
      </pc:sldChg>
      <pc:sldChg chg="modSp mod">
        <pc:chgData name="Gaymare Luna" userId="7a21cff5-3a75-4227-be69-6ea1eac8961b" providerId="ADAL" clId="{ED9659DE-B9F7-4FF8-A0EA-C17C5E594DDC}" dt="2022-08-25T02:37:00.147" v="126" actId="20577"/>
        <pc:sldMkLst>
          <pc:docMk/>
          <pc:sldMk cId="3351109986" sldId="567"/>
        </pc:sldMkLst>
        <pc:spChg chg="mod">
          <ac:chgData name="Gaymare Luna" userId="7a21cff5-3a75-4227-be69-6ea1eac8961b" providerId="ADAL" clId="{ED9659DE-B9F7-4FF8-A0EA-C17C5E594DDC}" dt="2022-08-25T02:37:00.147" v="126" actId="20577"/>
          <ac:spMkLst>
            <pc:docMk/>
            <pc:sldMk cId="3351109986" sldId="567"/>
            <ac:spMk id="3" creationId="{042D9E7B-D1BB-4A59-8D12-11E6C2FA55AC}"/>
          </ac:spMkLst>
        </pc:spChg>
      </pc:sldChg>
      <pc:sldChg chg="modSp mod">
        <pc:chgData name="Gaymare Luna" userId="7a21cff5-3a75-4227-be69-6ea1eac8961b" providerId="ADAL" clId="{ED9659DE-B9F7-4FF8-A0EA-C17C5E594DDC}" dt="2022-08-25T02:39:48.636" v="138" actId="1076"/>
        <pc:sldMkLst>
          <pc:docMk/>
          <pc:sldMk cId="1794712132" sldId="568"/>
        </pc:sldMkLst>
        <pc:spChg chg="mod">
          <ac:chgData name="Gaymare Luna" userId="7a21cff5-3a75-4227-be69-6ea1eac8961b" providerId="ADAL" clId="{ED9659DE-B9F7-4FF8-A0EA-C17C5E594DDC}" dt="2022-08-25T02:39:36.040" v="134" actId="14100"/>
          <ac:spMkLst>
            <pc:docMk/>
            <pc:sldMk cId="1794712132" sldId="568"/>
            <ac:spMk id="3" creationId="{042D9E7B-D1BB-4A59-8D12-11E6C2FA55AC}"/>
          </ac:spMkLst>
        </pc:spChg>
        <pc:picChg chg="mod modCrop">
          <ac:chgData name="Gaymare Luna" userId="7a21cff5-3a75-4227-be69-6ea1eac8961b" providerId="ADAL" clId="{ED9659DE-B9F7-4FF8-A0EA-C17C5E594DDC}" dt="2022-08-25T02:39:48.636" v="138" actId="1076"/>
          <ac:picMkLst>
            <pc:docMk/>
            <pc:sldMk cId="1794712132" sldId="568"/>
            <ac:picMk id="6" creationId="{6971E4B7-B9DA-7610-179C-6C71CB922D9F}"/>
          </ac:picMkLst>
        </pc:picChg>
      </pc:sldChg>
      <pc:sldChg chg="modSp mod">
        <pc:chgData name="Gaymare Luna" userId="7a21cff5-3a75-4227-be69-6ea1eac8961b" providerId="ADAL" clId="{ED9659DE-B9F7-4FF8-A0EA-C17C5E594DDC}" dt="2022-08-25T02:44:13.090" v="168" actId="2062"/>
        <pc:sldMkLst>
          <pc:docMk/>
          <pc:sldMk cId="23945403" sldId="571"/>
        </pc:sldMkLst>
        <pc:graphicFrameChg chg="mod modGraphic">
          <ac:chgData name="Gaymare Luna" userId="7a21cff5-3a75-4227-be69-6ea1eac8961b" providerId="ADAL" clId="{ED9659DE-B9F7-4FF8-A0EA-C17C5E594DDC}" dt="2022-08-25T02:44:13.090" v="168" actId="2062"/>
          <ac:graphicFrameMkLst>
            <pc:docMk/>
            <pc:sldMk cId="23945403" sldId="571"/>
            <ac:graphicFrameMk id="2" creationId="{B55EE5F7-7700-643A-9B79-E57654CF4682}"/>
          </ac:graphicFrameMkLst>
        </pc:graphicFrameChg>
      </pc:sldChg>
      <pc:sldChg chg="addSp delSp modSp mod">
        <pc:chgData name="Gaymare Luna" userId="7a21cff5-3a75-4227-be69-6ea1eac8961b" providerId="ADAL" clId="{ED9659DE-B9F7-4FF8-A0EA-C17C5E594DDC}" dt="2022-08-25T02:45:54.936" v="267" actId="2062"/>
        <pc:sldMkLst>
          <pc:docMk/>
          <pc:sldMk cId="2284304038" sldId="572"/>
        </pc:sldMkLst>
        <pc:graphicFrameChg chg="mod modGraphic">
          <ac:chgData name="Gaymare Luna" userId="7a21cff5-3a75-4227-be69-6ea1eac8961b" providerId="ADAL" clId="{ED9659DE-B9F7-4FF8-A0EA-C17C5E594DDC}" dt="2022-08-25T02:45:54.936" v="267" actId="2062"/>
          <ac:graphicFrameMkLst>
            <pc:docMk/>
            <pc:sldMk cId="2284304038" sldId="572"/>
            <ac:graphicFrameMk id="2" creationId="{B55EE5F7-7700-643A-9B79-E57654CF4682}"/>
          </ac:graphicFrameMkLst>
        </pc:graphicFrameChg>
        <pc:graphicFrameChg chg="add del mod modGraphic">
          <ac:chgData name="Gaymare Luna" userId="7a21cff5-3a75-4227-be69-6ea1eac8961b" providerId="ADAL" clId="{ED9659DE-B9F7-4FF8-A0EA-C17C5E594DDC}" dt="2022-08-25T02:45:23.804" v="262" actId="478"/>
          <ac:graphicFrameMkLst>
            <pc:docMk/>
            <pc:sldMk cId="2284304038" sldId="572"/>
            <ac:graphicFrameMk id="6" creationId="{D0016E50-25F9-988C-38B4-D645395368CC}"/>
          </ac:graphicFrameMkLst>
        </pc:graphicFrameChg>
      </pc:sldChg>
      <pc:sldChg chg="addSp modSp mod delCm">
        <pc:chgData name="Gaymare Luna" userId="7a21cff5-3a75-4227-be69-6ea1eac8961b" providerId="ADAL" clId="{ED9659DE-B9F7-4FF8-A0EA-C17C5E594DDC}" dt="2022-08-25T04:29:58.144" v="655"/>
        <pc:sldMkLst>
          <pc:docMk/>
          <pc:sldMk cId="456167634" sldId="573"/>
        </pc:sldMkLst>
        <pc:spChg chg="mod">
          <ac:chgData name="Gaymare Luna" userId="7a21cff5-3a75-4227-be69-6ea1eac8961b" providerId="ADAL" clId="{ED9659DE-B9F7-4FF8-A0EA-C17C5E594DDC}" dt="2022-08-25T02:53:19.259" v="401" actId="20577"/>
          <ac:spMkLst>
            <pc:docMk/>
            <pc:sldMk cId="456167634" sldId="573"/>
            <ac:spMk id="3" creationId="{042D9E7B-D1BB-4A59-8D12-11E6C2FA55AC}"/>
          </ac:spMkLst>
        </pc:spChg>
        <pc:picChg chg="add mod modCrop">
          <ac:chgData name="Gaymare Luna" userId="7a21cff5-3a75-4227-be69-6ea1eac8961b" providerId="ADAL" clId="{ED9659DE-B9F7-4FF8-A0EA-C17C5E594DDC}" dt="2022-08-25T02:56:16.135" v="410" actId="14826"/>
          <ac:picMkLst>
            <pc:docMk/>
            <pc:sldMk cId="456167634" sldId="573"/>
            <ac:picMk id="7" creationId="{A1D9C189-F491-6165-D431-C6AF0DCD6E85}"/>
          </ac:picMkLst>
        </pc:picChg>
      </pc:sldChg>
      <pc:sldChg chg="modSp mod">
        <pc:chgData name="Gaymare Luna" userId="7a21cff5-3a75-4227-be69-6ea1eac8961b" providerId="ADAL" clId="{ED9659DE-B9F7-4FF8-A0EA-C17C5E594DDC}" dt="2022-08-25T02:57:21.144" v="419" actId="14100"/>
        <pc:sldMkLst>
          <pc:docMk/>
          <pc:sldMk cId="4008246712" sldId="574"/>
        </pc:sldMkLst>
        <pc:spChg chg="mod">
          <ac:chgData name="Gaymare Luna" userId="7a21cff5-3a75-4227-be69-6ea1eac8961b" providerId="ADAL" clId="{ED9659DE-B9F7-4FF8-A0EA-C17C5E594DDC}" dt="2022-08-25T02:57:03.766" v="413" actId="948"/>
          <ac:spMkLst>
            <pc:docMk/>
            <pc:sldMk cId="4008246712" sldId="574"/>
            <ac:spMk id="3" creationId="{042D9E7B-D1BB-4A59-8D12-11E6C2FA55AC}"/>
          </ac:spMkLst>
        </pc:spChg>
        <pc:picChg chg="mod modCrop">
          <ac:chgData name="Gaymare Luna" userId="7a21cff5-3a75-4227-be69-6ea1eac8961b" providerId="ADAL" clId="{ED9659DE-B9F7-4FF8-A0EA-C17C5E594DDC}" dt="2022-08-25T02:57:21.144" v="419" actId="14100"/>
          <ac:picMkLst>
            <pc:docMk/>
            <pc:sldMk cId="4008246712" sldId="574"/>
            <ac:picMk id="6" creationId="{10DAD9E8-59B1-F29A-183C-3EB4818929F6}"/>
          </ac:picMkLst>
        </pc:picChg>
      </pc:sldChg>
      <pc:sldChg chg="addSp delSp modSp del mod chgLayout">
        <pc:chgData name="Gaymare Luna" userId="7a21cff5-3a75-4227-be69-6ea1eac8961b" providerId="ADAL" clId="{ED9659DE-B9F7-4FF8-A0EA-C17C5E594DDC}" dt="2022-08-25T03:53:57.721" v="635" actId="47"/>
        <pc:sldMkLst>
          <pc:docMk/>
          <pc:sldMk cId="1190486364" sldId="577"/>
        </pc:sldMkLst>
        <pc:spChg chg="mod ord">
          <ac:chgData name="Gaymare Luna" userId="7a21cff5-3a75-4227-be69-6ea1eac8961b" providerId="ADAL" clId="{ED9659DE-B9F7-4FF8-A0EA-C17C5E594DDC}" dt="2022-08-25T03:51:09.057" v="473" actId="700"/>
          <ac:spMkLst>
            <pc:docMk/>
            <pc:sldMk cId="1190486364" sldId="577"/>
            <ac:spMk id="3" creationId="{042D9E7B-D1BB-4A59-8D12-11E6C2FA55AC}"/>
          </ac:spMkLst>
        </pc:spChg>
        <pc:spChg chg="add del mod ord">
          <ac:chgData name="Gaymare Luna" userId="7a21cff5-3a75-4227-be69-6ea1eac8961b" providerId="ADAL" clId="{ED9659DE-B9F7-4FF8-A0EA-C17C5E594DDC}" dt="2022-08-25T03:51:09.057" v="473" actId="700"/>
          <ac:spMkLst>
            <pc:docMk/>
            <pc:sldMk cId="1190486364" sldId="577"/>
            <ac:spMk id="6" creationId="{E8642DDA-75AE-7164-E616-0BEF65601AB5}"/>
          </ac:spMkLst>
        </pc:spChg>
      </pc:sldChg>
      <pc:sldChg chg="modSp mod">
        <pc:chgData name="Gaymare Luna" userId="7a21cff5-3a75-4227-be69-6ea1eac8961b" providerId="ADAL" clId="{ED9659DE-B9F7-4FF8-A0EA-C17C5E594DDC}" dt="2022-08-25T02:32:25.586" v="84" actId="1076"/>
        <pc:sldMkLst>
          <pc:docMk/>
          <pc:sldMk cId="1774125573" sldId="578"/>
        </pc:sldMkLst>
        <pc:spChg chg="mod">
          <ac:chgData name="Gaymare Luna" userId="7a21cff5-3a75-4227-be69-6ea1eac8961b" providerId="ADAL" clId="{ED9659DE-B9F7-4FF8-A0EA-C17C5E594DDC}" dt="2022-08-25T02:31:59.546" v="79" actId="14100"/>
          <ac:spMkLst>
            <pc:docMk/>
            <pc:sldMk cId="1774125573" sldId="578"/>
            <ac:spMk id="3" creationId="{042D9E7B-D1BB-4A59-8D12-11E6C2FA55AC}"/>
          </ac:spMkLst>
        </pc:spChg>
        <pc:picChg chg="mod modCrop">
          <ac:chgData name="Gaymare Luna" userId="7a21cff5-3a75-4227-be69-6ea1eac8961b" providerId="ADAL" clId="{ED9659DE-B9F7-4FF8-A0EA-C17C5E594DDC}" dt="2022-08-25T02:32:25.586" v="84" actId="1076"/>
          <ac:picMkLst>
            <pc:docMk/>
            <pc:sldMk cId="1774125573" sldId="578"/>
            <ac:picMk id="6" creationId="{DFEDE1E9-787C-F482-3B2B-757EE020A48F}"/>
          </ac:picMkLst>
        </pc:picChg>
      </pc:sldChg>
      <pc:sldChg chg="add del">
        <pc:chgData name="Gaymare Luna" userId="7a21cff5-3a75-4227-be69-6ea1eac8961b" providerId="ADAL" clId="{ED9659DE-B9F7-4FF8-A0EA-C17C5E594DDC}" dt="2022-08-25T02:23:48.166" v="49" actId="47"/>
        <pc:sldMkLst>
          <pc:docMk/>
          <pc:sldMk cId="1884353323" sldId="579"/>
        </pc:sldMkLst>
      </pc:sldChg>
      <pc:sldChg chg="addSp modSp add del mod">
        <pc:chgData name="Gaymare Luna" userId="7a21cff5-3a75-4227-be69-6ea1eac8961b" providerId="ADAL" clId="{ED9659DE-B9F7-4FF8-A0EA-C17C5E594DDC}" dt="2022-08-25T03:53:49.662" v="634" actId="14734"/>
        <pc:sldMkLst>
          <pc:docMk/>
          <pc:sldMk cId="3233479960" sldId="579"/>
        </pc:sldMkLst>
        <pc:spChg chg="mod">
          <ac:chgData name="Gaymare Luna" userId="7a21cff5-3a75-4227-be69-6ea1eac8961b" providerId="ADAL" clId="{ED9659DE-B9F7-4FF8-A0EA-C17C5E594DDC}" dt="2022-08-25T03:53:01.466" v="626" actId="20577"/>
          <ac:spMkLst>
            <pc:docMk/>
            <pc:sldMk cId="3233479960" sldId="579"/>
            <ac:spMk id="3" creationId="{042D9E7B-D1BB-4A59-8D12-11E6C2FA55AC}"/>
          </ac:spMkLst>
        </pc:spChg>
        <pc:graphicFrameChg chg="add mod modGraphic">
          <ac:chgData name="Gaymare Luna" userId="7a21cff5-3a75-4227-be69-6ea1eac8961b" providerId="ADAL" clId="{ED9659DE-B9F7-4FF8-A0EA-C17C5E594DDC}" dt="2022-08-25T03:53:49.662" v="634" actId="14734"/>
          <ac:graphicFrameMkLst>
            <pc:docMk/>
            <pc:sldMk cId="3233479960" sldId="579"/>
            <ac:graphicFrameMk id="2" creationId="{98270D9D-AD85-333E-AD6A-869EFD7C5B1A}"/>
          </ac:graphicFrameMkLst>
        </pc:graphicFrameChg>
      </pc:sldChg>
    </pc:docChg>
  </pc:docChgLst>
  <pc:docChgLst>
    <pc:chgData name="Mel Cruz" userId="c6c101c5-3d4b-4c70-b3d8-4506a72980ef" providerId="ADAL" clId="{F3D2476D-5C79-407C-BEFB-C2CBCAD60249}"/>
    <pc:docChg chg="modSld">
      <pc:chgData name="Mel Cruz" userId="c6c101c5-3d4b-4c70-b3d8-4506a72980ef" providerId="ADAL" clId="{F3D2476D-5C79-407C-BEFB-C2CBCAD60249}" dt="2023-05-17T02:10:02.281" v="2"/>
      <pc:docMkLst>
        <pc:docMk/>
      </pc:docMkLst>
      <pc:sldChg chg="modSp addCm">
        <pc:chgData name="Mel Cruz" userId="c6c101c5-3d4b-4c70-b3d8-4506a72980ef" providerId="ADAL" clId="{F3D2476D-5C79-407C-BEFB-C2CBCAD60249}" dt="2023-05-17T02:10:02.281" v="2"/>
        <pc:sldMkLst>
          <pc:docMk/>
          <pc:sldMk cId="587075520" sldId="555"/>
        </pc:sldMkLst>
        <pc:graphicFrameChg chg="mod">
          <ac:chgData name="Mel Cruz" userId="c6c101c5-3d4b-4c70-b3d8-4506a72980ef" providerId="ADAL" clId="{F3D2476D-5C79-407C-BEFB-C2CBCAD60249}" dt="2023-05-17T02:09:31.404" v="1" actId="20577"/>
          <ac:graphicFrameMkLst>
            <pc:docMk/>
            <pc:sldMk cId="587075520" sldId="555"/>
            <ac:graphicFrameMk id="6" creationId="{1B4B2AA0-FA00-5FE2-4907-E5D04C7AF129}"/>
          </ac:graphicFrameMkLst>
        </pc:graphicFrameChg>
        <pc:extLst>
          <p:ext xmlns:p="http://schemas.openxmlformats.org/presentationml/2006/main" uri="{D6D511B9-2390-475A-947B-AFAB55BFBCF1}">
            <pc226:cmChg xmlns:pc226="http://schemas.microsoft.com/office/powerpoint/2022/06/main/command" xmlns="" chg="add">
              <pc226:chgData name="Mel Cruz" userId="c6c101c5-3d4b-4c70-b3d8-4506a72980ef" providerId="ADAL" clId="{F3D2476D-5C79-407C-BEFB-C2CBCAD60249}" dt="2023-05-17T02:10:02.281" v="2"/>
              <pc2:cmMkLst xmlns:pc2="http://schemas.microsoft.com/office/powerpoint/2019/9/main/command">
                <pc:docMk/>
                <pc:sldMk cId="587075520" sldId="555"/>
                <pc2:cmMk id="{61C498FF-78EE-4CCA-9E9D-98305CC17FDD}"/>
              </pc2:cmMkLst>
            </pc226:cmChg>
          </p:ext>
        </pc:ext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705999-4B64-4EA4-BE2D-AAA1439132C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88CAA366-B738-4D11-86CB-0C4916CE4162}">
      <dgm:prSet phldrT="[Text]" custT="1"/>
      <dgm:spPr/>
      <dgm:t>
        <a:bodyPr/>
        <a:lstStyle/>
        <a:p>
          <a:pPr>
            <a:buFont typeface="Wingdings" panose="05000000000000000000" pitchFamily="2" charset="2"/>
            <a:buChar char=""/>
          </a:pPr>
          <a:r>
            <a:rPr lang="en-AU" sz="2000" dirty="0"/>
            <a:t>Are from different nationality</a:t>
          </a:r>
        </a:p>
      </dgm:t>
    </dgm:pt>
    <dgm:pt modelId="{D01F5477-A33E-4203-A0DE-F5869501D0DA}" type="parTrans" cxnId="{6C88B593-FD56-4B61-9EB2-434D1E031843}">
      <dgm:prSet/>
      <dgm:spPr/>
      <dgm:t>
        <a:bodyPr/>
        <a:lstStyle/>
        <a:p>
          <a:endParaRPr lang="en-AU"/>
        </a:p>
      </dgm:t>
    </dgm:pt>
    <dgm:pt modelId="{1FB045EC-F18A-4228-B914-8AE509265848}" type="sibTrans" cxnId="{6C88B593-FD56-4B61-9EB2-434D1E031843}">
      <dgm:prSet/>
      <dgm:spPr/>
      <dgm:t>
        <a:bodyPr/>
        <a:lstStyle/>
        <a:p>
          <a:endParaRPr lang="en-AU"/>
        </a:p>
      </dgm:t>
    </dgm:pt>
    <dgm:pt modelId="{2B5D66DC-394A-4039-AD1B-118AC7922C79}">
      <dgm:prSet custT="1"/>
      <dgm:spPr/>
      <dgm:t>
        <a:bodyPr/>
        <a:lstStyle/>
        <a:p>
          <a:pPr>
            <a:buFont typeface="Wingdings" panose="05000000000000000000" pitchFamily="2" charset="2"/>
            <a:buChar char=""/>
          </a:pPr>
          <a:r>
            <a:rPr lang="en-AU" sz="2000" dirty="0"/>
            <a:t>Are from different cultures and background</a:t>
          </a:r>
          <a:endParaRPr lang="en-PH" sz="2000" dirty="0"/>
        </a:p>
      </dgm:t>
    </dgm:pt>
    <dgm:pt modelId="{F532E9B2-729D-4691-97C2-636E797F7D50}" type="parTrans" cxnId="{C9154060-3F62-4C39-9CFB-4C148B05EA61}">
      <dgm:prSet/>
      <dgm:spPr/>
      <dgm:t>
        <a:bodyPr/>
        <a:lstStyle/>
        <a:p>
          <a:endParaRPr lang="en-AU"/>
        </a:p>
      </dgm:t>
    </dgm:pt>
    <dgm:pt modelId="{DFAC96B2-92B0-4706-920F-129F52E98FD0}" type="sibTrans" cxnId="{C9154060-3F62-4C39-9CFB-4C148B05EA61}">
      <dgm:prSet/>
      <dgm:spPr/>
      <dgm:t>
        <a:bodyPr/>
        <a:lstStyle/>
        <a:p>
          <a:endParaRPr lang="en-AU"/>
        </a:p>
      </dgm:t>
    </dgm:pt>
    <dgm:pt modelId="{813A06CD-6C91-41C2-8D96-BBA16F4A7E3E}">
      <dgm:prSet custT="1"/>
      <dgm:spPr/>
      <dgm:t>
        <a:bodyPr/>
        <a:lstStyle/>
        <a:p>
          <a:pPr>
            <a:buFont typeface="Wingdings" panose="05000000000000000000" pitchFamily="2" charset="2"/>
            <a:buChar char=""/>
          </a:pPr>
          <a:r>
            <a:rPr lang="en-AU" sz="2000" dirty="0"/>
            <a:t>Cannot speak verbally</a:t>
          </a:r>
          <a:endParaRPr lang="en-PH" sz="2000" dirty="0"/>
        </a:p>
      </dgm:t>
    </dgm:pt>
    <dgm:pt modelId="{E41C21B3-23EC-470C-836C-CA526052C96C}" type="parTrans" cxnId="{5EF9FDCD-56E0-4C5D-A107-07A74FE951B1}">
      <dgm:prSet/>
      <dgm:spPr/>
      <dgm:t>
        <a:bodyPr/>
        <a:lstStyle/>
        <a:p>
          <a:endParaRPr lang="en-AU"/>
        </a:p>
      </dgm:t>
    </dgm:pt>
    <dgm:pt modelId="{B209BE81-500C-44E7-BFD4-7F8329287A1C}" type="sibTrans" cxnId="{5EF9FDCD-56E0-4C5D-A107-07A74FE951B1}">
      <dgm:prSet/>
      <dgm:spPr/>
      <dgm:t>
        <a:bodyPr/>
        <a:lstStyle/>
        <a:p>
          <a:endParaRPr lang="en-AU"/>
        </a:p>
      </dgm:t>
    </dgm:pt>
    <dgm:pt modelId="{05B26E07-1DA3-4941-B950-01A03728DE69}">
      <dgm:prSet custT="1"/>
      <dgm:spPr/>
      <dgm:t>
        <a:bodyPr/>
        <a:lstStyle/>
        <a:p>
          <a:pPr>
            <a:buFont typeface="Wingdings" panose="05000000000000000000" pitchFamily="2" charset="2"/>
            <a:buChar char=""/>
          </a:pPr>
          <a:r>
            <a:rPr lang="en-AU" sz="2000" dirty="0"/>
            <a:t>Have disability</a:t>
          </a:r>
          <a:endParaRPr lang="en-PH" sz="2000" dirty="0"/>
        </a:p>
      </dgm:t>
    </dgm:pt>
    <dgm:pt modelId="{58CCAED2-EE4C-47C8-ACB4-ACE65B348152}" type="parTrans" cxnId="{DB55A80B-3570-4EEC-B1A0-A2493DC58219}">
      <dgm:prSet/>
      <dgm:spPr/>
      <dgm:t>
        <a:bodyPr/>
        <a:lstStyle/>
        <a:p>
          <a:endParaRPr lang="en-AU"/>
        </a:p>
      </dgm:t>
    </dgm:pt>
    <dgm:pt modelId="{819B79B7-0DA4-468C-98E2-D10107D33D97}" type="sibTrans" cxnId="{DB55A80B-3570-4EEC-B1A0-A2493DC58219}">
      <dgm:prSet/>
      <dgm:spPr/>
      <dgm:t>
        <a:bodyPr/>
        <a:lstStyle/>
        <a:p>
          <a:endParaRPr lang="en-AU"/>
        </a:p>
      </dgm:t>
    </dgm:pt>
    <dgm:pt modelId="{890702F4-B128-429F-89D4-AAC3806891B5}">
      <dgm:prSet custT="1"/>
      <dgm:spPr/>
      <dgm:t>
        <a:bodyPr/>
        <a:lstStyle/>
        <a:p>
          <a:pPr>
            <a:buFont typeface="Wingdings" panose="05000000000000000000" pitchFamily="2" charset="2"/>
            <a:buChar char=""/>
          </a:pPr>
          <a:r>
            <a:rPr lang="en-AU" sz="2000" dirty="0"/>
            <a:t>Are impaired in hearing or sight</a:t>
          </a:r>
          <a:endParaRPr lang="en-PH" sz="2000" dirty="0"/>
        </a:p>
      </dgm:t>
    </dgm:pt>
    <dgm:pt modelId="{E5052638-A7AD-4C02-971D-AFE0D3BB194E}" type="parTrans" cxnId="{B4A775D5-B5D3-49FD-B7E0-618EDF2DD95A}">
      <dgm:prSet/>
      <dgm:spPr/>
      <dgm:t>
        <a:bodyPr/>
        <a:lstStyle/>
        <a:p>
          <a:endParaRPr lang="en-AU"/>
        </a:p>
      </dgm:t>
    </dgm:pt>
    <dgm:pt modelId="{8327A08B-7052-49FD-9CD9-0020BCC66189}" type="sibTrans" cxnId="{B4A775D5-B5D3-49FD-B7E0-618EDF2DD95A}">
      <dgm:prSet/>
      <dgm:spPr/>
      <dgm:t>
        <a:bodyPr/>
        <a:lstStyle/>
        <a:p>
          <a:endParaRPr lang="en-AU"/>
        </a:p>
      </dgm:t>
    </dgm:pt>
    <dgm:pt modelId="{71642828-01BE-4E0F-9F1F-03256D011D98}">
      <dgm:prSet custT="1"/>
      <dgm:spPr/>
      <dgm:t>
        <a:bodyPr/>
        <a:lstStyle/>
        <a:p>
          <a:pPr>
            <a:buFont typeface="Wingdings" panose="05000000000000000000" pitchFamily="2" charset="2"/>
            <a:buChar char=""/>
          </a:pPr>
          <a:r>
            <a:rPr lang="en-AU" sz="2000" dirty="0"/>
            <a:t>Are diagnosed with a condition or illness affecting speech</a:t>
          </a:r>
          <a:endParaRPr lang="en-PH" sz="2000" dirty="0"/>
        </a:p>
      </dgm:t>
    </dgm:pt>
    <dgm:pt modelId="{4F7C7641-250A-4B7C-B045-D3A5B2BB5845}" type="parTrans" cxnId="{82D58E95-5FEC-42AD-AEFA-32847F8D4BDC}">
      <dgm:prSet/>
      <dgm:spPr/>
      <dgm:t>
        <a:bodyPr/>
        <a:lstStyle/>
        <a:p>
          <a:endParaRPr lang="en-AU"/>
        </a:p>
      </dgm:t>
    </dgm:pt>
    <dgm:pt modelId="{29ACE316-9C25-4D5D-8DA8-BE1E279A5360}" type="sibTrans" cxnId="{82D58E95-5FEC-42AD-AEFA-32847F8D4BDC}">
      <dgm:prSet/>
      <dgm:spPr/>
      <dgm:t>
        <a:bodyPr/>
        <a:lstStyle/>
        <a:p>
          <a:endParaRPr lang="en-AU"/>
        </a:p>
      </dgm:t>
    </dgm:pt>
    <dgm:pt modelId="{22C90805-08E7-4D1A-ACCE-FBFFC304E3D6}">
      <dgm:prSet custT="1"/>
      <dgm:spPr/>
      <dgm:t>
        <a:bodyPr/>
        <a:lstStyle/>
        <a:p>
          <a:r>
            <a:rPr lang="en-AU" sz="2000" dirty="0"/>
            <a:t>Use English as their second language.</a:t>
          </a:r>
        </a:p>
      </dgm:t>
    </dgm:pt>
    <dgm:pt modelId="{6F9346A3-A87E-43FD-B7F9-BD7E92745BFB}" type="parTrans" cxnId="{7A05708C-29F2-4921-A59F-88C7B13CF636}">
      <dgm:prSet/>
      <dgm:spPr/>
      <dgm:t>
        <a:bodyPr/>
        <a:lstStyle/>
        <a:p>
          <a:endParaRPr lang="en-AU"/>
        </a:p>
      </dgm:t>
    </dgm:pt>
    <dgm:pt modelId="{64527352-9677-457D-87D8-D0275F4554D4}" type="sibTrans" cxnId="{7A05708C-29F2-4921-A59F-88C7B13CF636}">
      <dgm:prSet/>
      <dgm:spPr/>
      <dgm:t>
        <a:bodyPr/>
        <a:lstStyle/>
        <a:p>
          <a:endParaRPr lang="en-AU"/>
        </a:p>
      </dgm:t>
    </dgm:pt>
    <dgm:pt modelId="{DD1C8F06-DD91-453A-8578-B7AD982214F2}" type="pres">
      <dgm:prSet presAssocID="{08705999-4B64-4EA4-BE2D-AAA1439132CA}" presName="linear" presStyleCnt="0">
        <dgm:presLayoutVars>
          <dgm:animLvl val="lvl"/>
          <dgm:resizeHandles val="exact"/>
        </dgm:presLayoutVars>
      </dgm:prSet>
      <dgm:spPr/>
    </dgm:pt>
    <dgm:pt modelId="{4A72BE30-92B8-47F6-8E8C-18381869D3F1}" type="pres">
      <dgm:prSet presAssocID="{88CAA366-B738-4D11-86CB-0C4916CE4162}" presName="parentText" presStyleLbl="node1" presStyleIdx="0" presStyleCnt="7">
        <dgm:presLayoutVars>
          <dgm:chMax val="0"/>
          <dgm:bulletEnabled val="1"/>
        </dgm:presLayoutVars>
      </dgm:prSet>
      <dgm:spPr/>
    </dgm:pt>
    <dgm:pt modelId="{1F516983-7BD9-445E-AAC9-B0AAB2A20303}" type="pres">
      <dgm:prSet presAssocID="{1FB045EC-F18A-4228-B914-8AE509265848}" presName="spacer" presStyleCnt="0"/>
      <dgm:spPr/>
    </dgm:pt>
    <dgm:pt modelId="{27C1FC9C-6E27-4855-889D-D1664937157C}" type="pres">
      <dgm:prSet presAssocID="{2B5D66DC-394A-4039-AD1B-118AC7922C79}" presName="parentText" presStyleLbl="node1" presStyleIdx="1" presStyleCnt="7">
        <dgm:presLayoutVars>
          <dgm:chMax val="0"/>
          <dgm:bulletEnabled val="1"/>
        </dgm:presLayoutVars>
      </dgm:prSet>
      <dgm:spPr/>
    </dgm:pt>
    <dgm:pt modelId="{FCC6C3FE-FE74-40BA-9BB6-B3652D3FBDD1}" type="pres">
      <dgm:prSet presAssocID="{DFAC96B2-92B0-4706-920F-129F52E98FD0}" presName="spacer" presStyleCnt="0"/>
      <dgm:spPr/>
    </dgm:pt>
    <dgm:pt modelId="{5A368A00-A625-46F8-B31B-73C329E1660E}" type="pres">
      <dgm:prSet presAssocID="{813A06CD-6C91-41C2-8D96-BBA16F4A7E3E}" presName="parentText" presStyleLbl="node1" presStyleIdx="2" presStyleCnt="7">
        <dgm:presLayoutVars>
          <dgm:chMax val="0"/>
          <dgm:bulletEnabled val="1"/>
        </dgm:presLayoutVars>
      </dgm:prSet>
      <dgm:spPr/>
    </dgm:pt>
    <dgm:pt modelId="{FE664676-0AB2-4858-BA6A-7E954930DDAB}" type="pres">
      <dgm:prSet presAssocID="{B209BE81-500C-44E7-BFD4-7F8329287A1C}" presName="spacer" presStyleCnt="0"/>
      <dgm:spPr/>
    </dgm:pt>
    <dgm:pt modelId="{87951B4B-B14C-4C97-9E83-1C643940E561}" type="pres">
      <dgm:prSet presAssocID="{05B26E07-1DA3-4941-B950-01A03728DE69}" presName="parentText" presStyleLbl="node1" presStyleIdx="3" presStyleCnt="7">
        <dgm:presLayoutVars>
          <dgm:chMax val="0"/>
          <dgm:bulletEnabled val="1"/>
        </dgm:presLayoutVars>
      </dgm:prSet>
      <dgm:spPr/>
    </dgm:pt>
    <dgm:pt modelId="{D868CBCC-822A-4FD0-AE48-D2B8B30B4D8B}" type="pres">
      <dgm:prSet presAssocID="{819B79B7-0DA4-468C-98E2-D10107D33D97}" presName="spacer" presStyleCnt="0"/>
      <dgm:spPr/>
    </dgm:pt>
    <dgm:pt modelId="{75B94EA9-D6E6-4FCA-BDDA-AD593811FF6A}" type="pres">
      <dgm:prSet presAssocID="{890702F4-B128-429F-89D4-AAC3806891B5}" presName="parentText" presStyleLbl="node1" presStyleIdx="4" presStyleCnt="7">
        <dgm:presLayoutVars>
          <dgm:chMax val="0"/>
          <dgm:bulletEnabled val="1"/>
        </dgm:presLayoutVars>
      </dgm:prSet>
      <dgm:spPr/>
    </dgm:pt>
    <dgm:pt modelId="{BC198207-9603-4DB8-840E-F912A58254B7}" type="pres">
      <dgm:prSet presAssocID="{8327A08B-7052-49FD-9CD9-0020BCC66189}" presName="spacer" presStyleCnt="0"/>
      <dgm:spPr/>
    </dgm:pt>
    <dgm:pt modelId="{7CD53773-AE4E-48D3-91DE-120CF408D228}" type="pres">
      <dgm:prSet presAssocID="{71642828-01BE-4E0F-9F1F-03256D011D98}" presName="parentText" presStyleLbl="node1" presStyleIdx="5" presStyleCnt="7">
        <dgm:presLayoutVars>
          <dgm:chMax val="0"/>
          <dgm:bulletEnabled val="1"/>
        </dgm:presLayoutVars>
      </dgm:prSet>
      <dgm:spPr/>
    </dgm:pt>
    <dgm:pt modelId="{4790EADC-EB5A-4E64-92FB-9586C1B7DE9D}" type="pres">
      <dgm:prSet presAssocID="{29ACE316-9C25-4D5D-8DA8-BE1E279A5360}" presName="spacer" presStyleCnt="0"/>
      <dgm:spPr/>
    </dgm:pt>
    <dgm:pt modelId="{AAB75BFB-23AA-4321-9DD3-11DA1ADED094}" type="pres">
      <dgm:prSet presAssocID="{22C90805-08E7-4D1A-ACCE-FBFFC304E3D6}" presName="parentText" presStyleLbl="node1" presStyleIdx="6" presStyleCnt="7">
        <dgm:presLayoutVars>
          <dgm:chMax val="0"/>
          <dgm:bulletEnabled val="1"/>
        </dgm:presLayoutVars>
      </dgm:prSet>
      <dgm:spPr/>
    </dgm:pt>
  </dgm:ptLst>
  <dgm:cxnLst>
    <dgm:cxn modelId="{DB55A80B-3570-4EEC-B1A0-A2493DC58219}" srcId="{08705999-4B64-4EA4-BE2D-AAA1439132CA}" destId="{05B26E07-1DA3-4941-B950-01A03728DE69}" srcOrd="3" destOrd="0" parTransId="{58CCAED2-EE4C-47C8-ACB4-ACE65B348152}" sibTransId="{819B79B7-0DA4-468C-98E2-D10107D33D97}"/>
    <dgm:cxn modelId="{938C8819-B340-4431-9B62-E62835502F0A}" type="presOf" srcId="{22C90805-08E7-4D1A-ACCE-FBFFC304E3D6}" destId="{AAB75BFB-23AA-4321-9DD3-11DA1ADED094}" srcOrd="0" destOrd="0" presId="urn:microsoft.com/office/officeart/2005/8/layout/vList2"/>
    <dgm:cxn modelId="{F6338634-9785-4E3C-8B86-BEC51ACFD62B}" type="presOf" srcId="{813A06CD-6C91-41C2-8D96-BBA16F4A7E3E}" destId="{5A368A00-A625-46F8-B31B-73C329E1660E}" srcOrd="0" destOrd="0" presId="urn:microsoft.com/office/officeart/2005/8/layout/vList2"/>
    <dgm:cxn modelId="{6997313B-6D6B-46E5-8FC3-AE21F73FFB3C}" type="presOf" srcId="{71642828-01BE-4E0F-9F1F-03256D011D98}" destId="{7CD53773-AE4E-48D3-91DE-120CF408D228}" srcOrd="0" destOrd="0" presId="urn:microsoft.com/office/officeart/2005/8/layout/vList2"/>
    <dgm:cxn modelId="{C9154060-3F62-4C39-9CFB-4C148B05EA61}" srcId="{08705999-4B64-4EA4-BE2D-AAA1439132CA}" destId="{2B5D66DC-394A-4039-AD1B-118AC7922C79}" srcOrd="1" destOrd="0" parTransId="{F532E9B2-729D-4691-97C2-636E797F7D50}" sibTransId="{DFAC96B2-92B0-4706-920F-129F52E98FD0}"/>
    <dgm:cxn modelId="{C3E88761-3A1B-4064-8A49-89733950B727}" type="presOf" srcId="{05B26E07-1DA3-4941-B950-01A03728DE69}" destId="{87951B4B-B14C-4C97-9E83-1C643940E561}" srcOrd="0" destOrd="0" presId="urn:microsoft.com/office/officeart/2005/8/layout/vList2"/>
    <dgm:cxn modelId="{76E6784D-F554-4D63-91CD-FDD2AA733B6F}" type="presOf" srcId="{890702F4-B128-429F-89D4-AAC3806891B5}" destId="{75B94EA9-D6E6-4FCA-BDDA-AD593811FF6A}" srcOrd="0" destOrd="0" presId="urn:microsoft.com/office/officeart/2005/8/layout/vList2"/>
    <dgm:cxn modelId="{9E470473-5CC3-4581-873F-E7E114A45988}" type="presOf" srcId="{08705999-4B64-4EA4-BE2D-AAA1439132CA}" destId="{DD1C8F06-DD91-453A-8578-B7AD982214F2}" srcOrd="0" destOrd="0" presId="urn:microsoft.com/office/officeart/2005/8/layout/vList2"/>
    <dgm:cxn modelId="{9BA3CD75-08BA-43AE-B6F9-6947CAE18F05}" type="presOf" srcId="{2B5D66DC-394A-4039-AD1B-118AC7922C79}" destId="{27C1FC9C-6E27-4855-889D-D1664937157C}" srcOrd="0" destOrd="0" presId="urn:microsoft.com/office/officeart/2005/8/layout/vList2"/>
    <dgm:cxn modelId="{7A05708C-29F2-4921-A59F-88C7B13CF636}" srcId="{08705999-4B64-4EA4-BE2D-AAA1439132CA}" destId="{22C90805-08E7-4D1A-ACCE-FBFFC304E3D6}" srcOrd="6" destOrd="0" parTransId="{6F9346A3-A87E-43FD-B7F9-BD7E92745BFB}" sibTransId="{64527352-9677-457D-87D8-D0275F4554D4}"/>
    <dgm:cxn modelId="{6C88B593-FD56-4B61-9EB2-434D1E031843}" srcId="{08705999-4B64-4EA4-BE2D-AAA1439132CA}" destId="{88CAA366-B738-4D11-86CB-0C4916CE4162}" srcOrd="0" destOrd="0" parTransId="{D01F5477-A33E-4203-A0DE-F5869501D0DA}" sibTransId="{1FB045EC-F18A-4228-B914-8AE509265848}"/>
    <dgm:cxn modelId="{82D58E95-5FEC-42AD-AEFA-32847F8D4BDC}" srcId="{08705999-4B64-4EA4-BE2D-AAA1439132CA}" destId="{71642828-01BE-4E0F-9F1F-03256D011D98}" srcOrd="5" destOrd="0" parTransId="{4F7C7641-250A-4B7C-B045-D3A5B2BB5845}" sibTransId="{29ACE316-9C25-4D5D-8DA8-BE1E279A5360}"/>
    <dgm:cxn modelId="{7E9CE09E-10E1-4A68-BB65-FA8154955FC0}" type="presOf" srcId="{88CAA366-B738-4D11-86CB-0C4916CE4162}" destId="{4A72BE30-92B8-47F6-8E8C-18381869D3F1}" srcOrd="0" destOrd="0" presId="urn:microsoft.com/office/officeart/2005/8/layout/vList2"/>
    <dgm:cxn modelId="{5EF9FDCD-56E0-4C5D-A107-07A74FE951B1}" srcId="{08705999-4B64-4EA4-BE2D-AAA1439132CA}" destId="{813A06CD-6C91-41C2-8D96-BBA16F4A7E3E}" srcOrd="2" destOrd="0" parTransId="{E41C21B3-23EC-470C-836C-CA526052C96C}" sibTransId="{B209BE81-500C-44E7-BFD4-7F8329287A1C}"/>
    <dgm:cxn modelId="{B4A775D5-B5D3-49FD-B7E0-618EDF2DD95A}" srcId="{08705999-4B64-4EA4-BE2D-AAA1439132CA}" destId="{890702F4-B128-429F-89D4-AAC3806891B5}" srcOrd="4" destOrd="0" parTransId="{E5052638-A7AD-4C02-971D-AFE0D3BB194E}" sibTransId="{8327A08B-7052-49FD-9CD9-0020BCC66189}"/>
    <dgm:cxn modelId="{204CD76A-5A8B-41A0-97AB-98AA371D9B7D}" type="presParOf" srcId="{DD1C8F06-DD91-453A-8578-B7AD982214F2}" destId="{4A72BE30-92B8-47F6-8E8C-18381869D3F1}" srcOrd="0" destOrd="0" presId="urn:microsoft.com/office/officeart/2005/8/layout/vList2"/>
    <dgm:cxn modelId="{96CA8B85-04AC-4BD4-9417-238D92AF4023}" type="presParOf" srcId="{DD1C8F06-DD91-453A-8578-B7AD982214F2}" destId="{1F516983-7BD9-445E-AAC9-B0AAB2A20303}" srcOrd="1" destOrd="0" presId="urn:microsoft.com/office/officeart/2005/8/layout/vList2"/>
    <dgm:cxn modelId="{36036668-8B45-4440-A55F-F55B73A2A759}" type="presParOf" srcId="{DD1C8F06-DD91-453A-8578-B7AD982214F2}" destId="{27C1FC9C-6E27-4855-889D-D1664937157C}" srcOrd="2" destOrd="0" presId="urn:microsoft.com/office/officeart/2005/8/layout/vList2"/>
    <dgm:cxn modelId="{4E9D7EEB-3F34-49DE-804D-BB2868EDB528}" type="presParOf" srcId="{DD1C8F06-DD91-453A-8578-B7AD982214F2}" destId="{FCC6C3FE-FE74-40BA-9BB6-B3652D3FBDD1}" srcOrd="3" destOrd="0" presId="urn:microsoft.com/office/officeart/2005/8/layout/vList2"/>
    <dgm:cxn modelId="{587B52B7-6152-4A72-AA88-BF13789675A8}" type="presParOf" srcId="{DD1C8F06-DD91-453A-8578-B7AD982214F2}" destId="{5A368A00-A625-46F8-B31B-73C329E1660E}" srcOrd="4" destOrd="0" presId="urn:microsoft.com/office/officeart/2005/8/layout/vList2"/>
    <dgm:cxn modelId="{1A9435F5-FBD0-4BB5-B37A-320C46393A05}" type="presParOf" srcId="{DD1C8F06-DD91-453A-8578-B7AD982214F2}" destId="{FE664676-0AB2-4858-BA6A-7E954930DDAB}" srcOrd="5" destOrd="0" presId="urn:microsoft.com/office/officeart/2005/8/layout/vList2"/>
    <dgm:cxn modelId="{F92E487E-803E-468D-9A83-E5FF6C5C5212}" type="presParOf" srcId="{DD1C8F06-DD91-453A-8578-B7AD982214F2}" destId="{87951B4B-B14C-4C97-9E83-1C643940E561}" srcOrd="6" destOrd="0" presId="urn:microsoft.com/office/officeart/2005/8/layout/vList2"/>
    <dgm:cxn modelId="{B6EBE3AE-C762-4DC2-8A86-22C592BE5B80}" type="presParOf" srcId="{DD1C8F06-DD91-453A-8578-B7AD982214F2}" destId="{D868CBCC-822A-4FD0-AE48-D2B8B30B4D8B}" srcOrd="7" destOrd="0" presId="urn:microsoft.com/office/officeart/2005/8/layout/vList2"/>
    <dgm:cxn modelId="{3EC8716B-2491-4306-9DDE-EFA7834383F7}" type="presParOf" srcId="{DD1C8F06-DD91-453A-8578-B7AD982214F2}" destId="{75B94EA9-D6E6-4FCA-BDDA-AD593811FF6A}" srcOrd="8" destOrd="0" presId="urn:microsoft.com/office/officeart/2005/8/layout/vList2"/>
    <dgm:cxn modelId="{0CE893B4-8A58-4C11-AEBA-813FFE4CBB2D}" type="presParOf" srcId="{DD1C8F06-DD91-453A-8578-B7AD982214F2}" destId="{BC198207-9603-4DB8-840E-F912A58254B7}" srcOrd="9" destOrd="0" presId="urn:microsoft.com/office/officeart/2005/8/layout/vList2"/>
    <dgm:cxn modelId="{FDB87832-AC43-49F9-B58D-86751B058499}" type="presParOf" srcId="{DD1C8F06-DD91-453A-8578-B7AD982214F2}" destId="{7CD53773-AE4E-48D3-91DE-120CF408D228}" srcOrd="10" destOrd="0" presId="urn:microsoft.com/office/officeart/2005/8/layout/vList2"/>
    <dgm:cxn modelId="{79F871FD-7ACB-47AB-9194-5D4C520F4E23}" type="presParOf" srcId="{DD1C8F06-DD91-453A-8578-B7AD982214F2}" destId="{4790EADC-EB5A-4E64-92FB-9586C1B7DE9D}" srcOrd="11" destOrd="0" presId="urn:microsoft.com/office/officeart/2005/8/layout/vList2"/>
    <dgm:cxn modelId="{474DAAB9-01E2-400C-B116-CEA3576DAFFB}" type="presParOf" srcId="{DD1C8F06-DD91-453A-8578-B7AD982214F2}" destId="{AAB75BFB-23AA-4321-9DD3-11DA1ADED094}"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7ADBF7-FB98-4B42-8674-C49636F3579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D1367F04-7E09-413B-95F0-A41E423FC38C}">
      <dgm:prSet phldrT="[Text]" custT="1"/>
      <dgm:spPr/>
      <dgm:t>
        <a:bodyPr/>
        <a:lstStyle/>
        <a:p>
          <a:pPr>
            <a:buClr>
              <a:srgbClr val="1C96D3"/>
            </a:buClr>
            <a:buFont typeface="Wingdings" panose="05000000000000000000" pitchFamily="2" charset="2"/>
            <a:buChar char="§"/>
          </a:pPr>
          <a:r>
            <a:rPr lang="en-AU" sz="2000"/>
            <a:t>Listen closely</a:t>
          </a:r>
        </a:p>
      </dgm:t>
    </dgm:pt>
    <dgm:pt modelId="{709F3919-03DF-4ABC-AEE0-78C5F8E73276}" type="parTrans" cxnId="{00C1E361-5187-43BD-BCD3-B8CE559A56E0}">
      <dgm:prSet/>
      <dgm:spPr/>
      <dgm:t>
        <a:bodyPr/>
        <a:lstStyle/>
        <a:p>
          <a:endParaRPr lang="en-AU"/>
        </a:p>
      </dgm:t>
    </dgm:pt>
    <dgm:pt modelId="{D6778C00-A251-4B1F-A3CF-C1078CE9C31E}" type="sibTrans" cxnId="{00C1E361-5187-43BD-BCD3-B8CE559A56E0}">
      <dgm:prSet/>
      <dgm:spPr/>
      <dgm:t>
        <a:bodyPr/>
        <a:lstStyle/>
        <a:p>
          <a:endParaRPr lang="en-AU"/>
        </a:p>
      </dgm:t>
    </dgm:pt>
    <dgm:pt modelId="{BD0B62A2-26B4-4B5E-BA8F-6228083164E6}">
      <dgm:prSet custT="1"/>
      <dgm:spPr/>
      <dgm:t>
        <a:bodyPr/>
        <a:lstStyle/>
        <a:p>
          <a:r>
            <a:rPr lang="en-US" sz="2000" dirty="0"/>
            <a:t>Be mindful of sensitive words</a:t>
          </a:r>
        </a:p>
      </dgm:t>
    </dgm:pt>
    <dgm:pt modelId="{B2EDAD81-5058-4A2D-9C2A-AB203B7C3274}" type="parTrans" cxnId="{8E88955C-5B8D-4E0A-8CA8-60E27CC908FF}">
      <dgm:prSet/>
      <dgm:spPr/>
      <dgm:t>
        <a:bodyPr/>
        <a:lstStyle/>
        <a:p>
          <a:endParaRPr lang="en-AU"/>
        </a:p>
      </dgm:t>
    </dgm:pt>
    <dgm:pt modelId="{AE1E6E4A-48FF-4497-8076-F8A1EF198AE0}" type="sibTrans" cxnId="{8E88955C-5B8D-4E0A-8CA8-60E27CC908FF}">
      <dgm:prSet/>
      <dgm:spPr/>
      <dgm:t>
        <a:bodyPr/>
        <a:lstStyle/>
        <a:p>
          <a:endParaRPr lang="en-AU"/>
        </a:p>
      </dgm:t>
    </dgm:pt>
    <dgm:pt modelId="{DF3F6CCA-034A-4BAF-8589-8FB45787C662}">
      <dgm:prSet custT="1"/>
      <dgm:spPr/>
      <dgm:t>
        <a:bodyPr/>
        <a:lstStyle/>
        <a:p>
          <a:r>
            <a:rPr lang="en-US" sz="2000" dirty="0"/>
            <a:t>Use different ways of communication</a:t>
          </a:r>
        </a:p>
      </dgm:t>
    </dgm:pt>
    <dgm:pt modelId="{CCB03785-74B5-4B07-87F5-A6E43120D143}" type="parTrans" cxnId="{16FC7BF1-5BD1-4E98-BF31-A5EEDF5C9F71}">
      <dgm:prSet/>
      <dgm:spPr/>
      <dgm:t>
        <a:bodyPr/>
        <a:lstStyle/>
        <a:p>
          <a:endParaRPr lang="en-AU"/>
        </a:p>
      </dgm:t>
    </dgm:pt>
    <dgm:pt modelId="{F7DBF0A8-3031-4D3A-831D-54D0D7CC6085}" type="sibTrans" cxnId="{16FC7BF1-5BD1-4E98-BF31-A5EEDF5C9F71}">
      <dgm:prSet/>
      <dgm:spPr/>
      <dgm:t>
        <a:bodyPr/>
        <a:lstStyle/>
        <a:p>
          <a:endParaRPr lang="en-AU"/>
        </a:p>
      </dgm:t>
    </dgm:pt>
    <dgm:pt modelId="{9E43AAAE-D730-4407-9686-537F3A846171}">
      <dgm:prSet custT="1"/>
      <dgm:spPr/>
      <dgm:t>
        <a:bodyPr/>
        <a:lstStyle/>
        <a:p>
          <a:r>
            <a:rPr lang="en-AU" sz="2000" dirty="0"/>
            <a:t>Body language </a:t>
          </a:r>
        </a:p>
      </dgm:t>
    </dgm:pt>
    <dgm:pt modelId="{897FFC56-D9F8-4F51-850D-60C916380556}" type="parTrans" cxnId="{6852F7E5-7D05-416B-BF7B-6A9EE567E421}">
      <dgm:prSet/>
      <dgm:spPr/>
      <dgm:t>
        <a:bodyPr/>
        <a:lstStyle/>
        <a:p>
          <a:endParaRPr lang="en-AU"/>
        </a:p>
      </dgm:t>
    </dgm:pt>
    <dgm:pt modelId="{F0B23AB3-25FB-4EDD-9809-64CED04B49EC}" type="sibTrans" cxnId="{6852F7E5-7D05-416B-BF7B-6A9EE567E421}">
      <dgm:prSet/>
      <dgm:spPr/>
      <dgm:t>
        <a:bodyPr/>
        <a:lstStyle/>
        <a:p>
          <a:endParaRPr lang="en-AU"/>
        </a:p>
      </dgm:t>
    </dgm:pt>
    <dgm:pt modelId="{AA64AF04-CA70-4EBD-A88D-3921C166E4BA}">
      <dgm:prSet custT="1"/>
      <dgm:spPr/>
      <dgm:t>
        <a:bodyPr/>
        <a:lstStyle/>
        <a:p>
          <a:r>
            <a:rPr lang="en-US" sz="2000" dirty="0">
              <a:solidFill>
                <a:schemeClr val="tx1">
                  <a:lumMod val="75000"/>
                  <a:lumOff val="25000"/>
                </a:schemeClr>
              </a:solidFill>
            </a:rPr>
            <a:t>Facial expressions and eye contact</a:t>
          </a:r>
        </a:p>
      </dgm:t>
    </dgm:pt>
    <dgm:pt modelId="{D9145B24-6D73-4DD2-B2A4-A25B85839750}" type="parTrans" cxnId="{1FF863DA-62D3-497C-99DD-0F437A5C23D7}">
      <dgm:prSet/>
      <dgm:spPr/>
      <dgm:t>
        <a:bodyPr/>
        <a:lstStyle/>
        <a:p>
          <a:endParaRPr lang="en-AU"/>
        </a:p>
      </dgm:t>
    </dgm:pt>
    <dgm:pt modelId="{E55F1192-73DA-4486-9793-683B94AA5F9F}" type="sibTrans" cxnId="{1FF863DA-62D3-497C-99DD-0F437A5C23D7}">
      <dgm:prSet/>
      <dgm:spPr/>
      <dgm:t>
        <a:bodyPr/>
        <a:lstStyle/>
        <a:p>
          <a:endParaRPr lang="en-AU"/>
        </a:p>
      </dgm:t>
    </dgm:pt>
    <dgm:pt modelId="{FACFC81D-D63F-4E46-9FA7-43723317A389}">
      <dgm:prSet custT="1"/>
      <dgm:spPr/>
      <dgm:t>
        <a:bodyPr/>
        <a:lstStyle/>
        <a:p>
          <a:r>
            <a:rPr lang="en-AU" sz="2000">
              <a:solidFill>
                <a:schemeClr val="tx1">
                  <a:lumMod val="75000"/>
                  <a:lumOff val="25000"/>
                </a:schemeClr>
              </a:solidFill>
            </a:rPr>
            <a:t>Gestures and Movement</a:t>
          </a:r>
          <a:endParaRPr lang="en-AU" sz="2000" dirty="0">
            <a:solidFill>
              <a:schemeClr val="tx1">
                <a:lumMod val="75000"/>
                <a:lumOff val="25000"/>
              </a:schemeClr>
            </a:solidFill>
          </a:endParaRPr>
        </a:p>
      </dgm:t>
    </dgm:pt>
    <dgm:pt modelId="{8950FDCC-BF2C-43CF-9FFD-27D1E5B2BC3E}" type="parTrans" cxnId="{6399C334-3536-4ADB-B0AD-E790C5598A5C}">
      <dgm:prSet/>
      <dgm:spPr/>
      <dgm:t>
        <a:bodyPr/>
        <a:lstStyle/>
        <a:p>
          <a:endParaRPr lang="en-AU"/>
        </a:p>
      </dgm:t>
    </dgm:pt>
    <dgm:pt modelId="{E6D9D423-619E-46ED-AFAE-094CCCA32E8A}" type="sibTrans" cxnId="{6399C334-3536-4ADB-B0AD-E790C5598A5C}">
      <dgm:prSet/>
      <dgm:spPr/>
      <dgm:t>
        <a:bodyPr/>
        <a:lstStyle/>
        <a:p>
          <a:endParaRPr lang="en-AU"/>
        </a:p>
      </dgm:t>
    </dgm:pt>
    <dgm:pt modelId="{38F2BA72-3AC1-47ED-B083-BD97B15F3B1C}">
      <dgm:prSet custT="1"/>
      <dgm:spPr/>
      <dgm:t>
        <a:bodyPr/>
        <a:lstStyle/>
        <a:p>
          <a:r>
            <a:rPr lang="en-US" sz="2000" dirty="0">
              <a:solidFill>
                <a:schemeClr val="tx1">
                  <a:lumMod val="75000"/>
                  <a:lumOff val="25000"/>
                </a:schemeClr>
              </a:solidFill>
            </a:rPr>
            <a:t>Voice tone and volume</a:t>
          </a:r>
          <a:endParaRPr lang="en-AU" sz="2000" dirty="0">
            <a:solidFill>
              <a:schemeClr val="tx1">
                <a:lumMod val="75000"/>
                <a:lumOff val="25000"/>
              </a:schemeClr>
            </a:solidFill>
          </a:endParaRPr>
        </a:p>
      </dgm:t>
    </dgm:pt>
    <dgm:pt modelId="{C568409E-895B-4CBC-B35F-1C9056E03770}" type="parTrans" cxnId="{A745D54F-BFC6-45B7-BDAA-4C822C7C8CE6}">
      <dgm:prSet/>
      <dgm:spPr/>
      <dgm:t>
        <a:bodyPr/>
        <a:lstStyle/>
        <a:p>
          <a:endParaRPr lang="en-AU"/>
        </a:p>
      </dgm:t>
    </dgm:pt>
    <dgm:pt modelId="{618999F0-D248-4965-B4D4-F9EDB54D7C9F}" type="sibTrans" cxnId="{A745D54F-BFC6-45B7-BDAA-4C822C7C8CE6}">
      <dgm:prSet/>
      <dgm:spPr/>
      <dgm:t>
        <a:bodyPr/>
        <a:lstStyle/>
        <a:p>
          <a:endParaRPr lang="en-AU"/>
        </a:p>
      </dgm:t>
    </dgm:pt>
    <dgm:pt modelId="{7CD6225C-8964-4834-A885-DB33B3E24A40}" type="pres">
      <dgm:prSet presAssocID="{407ADBF7-FB98-4B42-8674-C49636F35799}" presName="linear" presStyleCnt="0">
        <dgm:presLayoutVars>
          <dgm:animLvl val="lvl"/>
          <dgm:resizeHandles val="exact"/>
        </dgm:presLayoutVars>
      </dgm:prSet>
      <dgm:spPr/>
    </dgm:pt>
    <dgm:pt modelId="{A620CBF7-C351-468F-8F05-BCDC5CBA076B}" type="pres">
      <dgm:prSet presAssocID="{D1367F04-7E09-413B-95F0-A41E423FC38C}" presName="parentText" presStyleLbl="node1" presStyleIdx="0" presStyleCnt="4">
        <dgm:presLayoutVars>
          <dgm:chMax val="0"/>
          <dgm:bulletEnabled val="1"/>
        </dgm:presLayoutVars>
      </dgm:prSet>
      <dgm:spPr/>
    </dgm:pt>
    <dgm:pt modelId="{85EF9E57-7636-46AB-9E41-150688D67D3B}" type="pres">
      <dgm:prSet presAssocID="{D6778C00-A251-4B1F-A3CF-C1078CE9C31E}" presName="spacer" presStyleCnt="0"/>
      <dgm:spPr/>
    </dgm:pt>
    <dgm:pt modelId="{F37FA329-F3F3-4D42-8EF2-4A68EE22E580}" type="pres">
      <dgm:prSet presAssocID="{BD0B62A2-26B4-4B5E-BA8F-6228083164E6}" presName="parentText" presStyleLbl="node1" presStyleIdx="1" presStyleCnt="4">
        <dgm:presLayoutVars>
          <dgm:chMax val="0"/>
          <dgm:bulletEnabled val="1"/>
        </dgm:presLayoutVars>
      </dgm:prSet>
      <dgm:spPr/>
    </dgm:pt>
    <dgm:pt modelId="{BE529C6E-17AE-4EBC-80E6-1B576C2C6B2C}" type="pres">
      <dgm:prSet presAssocID="{AE1E6E4A-48FF-4497-8076-F8A1EF198AE0}" presName="spacer" presStyleCnt="0"/>
      <dgm:spPr/>
    </dgm:pt>
    <dgm:pt modelId="{EA6B3F36-253D-4BF5-A7AD-8F58FDA2E975}" type="pres">
      <dgm:prSet presAssocID="{DF3F6CCA-034A-4BAF-8589-8FB45787C662}" presName="parentText" presStyleLbl="node1" presStyleIdx="2" presStyleCnt="4">
        <dgm:presLayoutVars>
          <dgm:chMax val="0"/>
          <dgm:bulletEnabled val="1"/>
        </dgm:presLayoutVars>
      </dgm:prSet>
      <dgm:spPr/>
    </dgm:pt>
    <dgm:pt modelId="{2EC301CA-89E7-4A0A-885D-DE1DE7B83093}" type="pres">
      <dgm:prSet presAssocID="{F7DBF0A8-3031-4D3A-831D-54D0D7CC6085}" presName="spacer" presStyleCnt="0"/>
      <dgm:spPr/>
    </dgm:pt>
    <dgm:pt modelId="{540015F0-79AD-4048-A376-199C6743D452}" type="pres">
      <dgm:prSet presAssocID="{9E43AAAE-D730-4407-9686-537F3A846171}" presName="parentText" presStyleLbl="node1" presStyleIdx="3" presStyleCnt="4">
        <dgm:presLayoutVars>
          <dgm:chMax val="0"/>
          <dgm:bulletEnabled val="1"/>
        </dgm:presLayoutVars>
      </dgm:prSet>
      <dgm:spPr/>
    </dgm:pt>
    <dgm:pt modelId="{97E59A3C-921C-4D82-8E31-671B6B06324A}" type="pres">
      <dgm:prSet presAssocID="{9E43AAAE-D730-4407-9686-537F3A846171}" presName="childText" presStyleLbl="revTx" presStyleIdx="0" presStyleCnt="1">
        <dgm:presLayoutVars>
          <dgm:bulletEnabled val="1"/>
        </dgm:presLayoutVars>
      </dgm:prSet>
      <dgm:spPr/>
    </dgm:pt>
  </dgm:ptLst>
  <dgm:cxnLst>
    <dgm:cxn modelId="{980C4405-FDF2-484E-A07D-46FBF93D2696}" type="presOf" srcId="{AA64AF04-CA70-4EBD-A88D-3921C166E4BA}" destId="{97E59A3C-921C-4D82-8E31-671B6B06324A}" srcOrd="0" destOrd="0" presId="urn:microsoft.com/office/officeart/2005/8/layout/vList2"/>
    <dgm:cxn modelId="{942B7422-6A47-491E-A9FC-C0D46A0F0E5E}" type="presOf" srcId="{407ADBF7-FB98-4B42-8674-C49636F35799}" destId="{7CD6225C-8964-4834-A885-DB33B3E24A40}" srcOrd="0" destOrd="0" presId="urn:microsoft.com/office/officeart/2005/8/layout/vList2"/>
    <dgm:cxn modelId="{6399C334-3536-4ADB-B0AD-E790C5598A5C}" srcId="{9E43AAAE-D730-4407-9686-537F3A846171}" destId="{FACFC81D-D63F-4E46-9FA7-43723317A389}" srcOrd="1" destOrd="0" parTransId="{8950FDCC-BF2C-43CF-9FFD-27D1E5B2BC3E}" sibTransId="{E6D9D423-619E-46ED-AFAE-094CCCA32E8A}"/>
    <dgm:cxn modelId="{ECF34C3C-B4CB-4CAA-9EBB-9A776F993FB6}" type="presOf" srcId="{DF3F6CCA-034A-4BAF-8589-8FB45787C662}" destId="{EA6B3F36-253D-4BF5-A7AD-8F58FDA2E975}" srcOrd="0" destOrd="0" presId="urn:microsoft.com/office/officeart/2005/8/layout/vList2"/>
    <dgm:cxn modelId="{8E88955C-5B8D-4E0A-8CA8-60E27CC908FF}" srcId="{407ADBF7-FB98-4B42-8674-C49636F35799}" destId="{BD0B62A2-26B4-4B5E-BA8F-6228083164E6}" srcOrd="1" destOrd="0" parTransId="{B2EDAD81-5058-4A2D-9C2A-AB203B7C3274}" sibTransId="{AE1E6E4A-48FF-4497-8076-F8A1EF198AE0}"/>
    <dgm:cxn modelId="{00C1E361-5187-43BD-BCD3-B8CE559A56E0}" srcId="{407ADBF7-FB98-4B42-8674-C49636F35799}" destId="{D1367F04-7E09-413B-95F0-A41E423FC38C}" srcOrd="0" destOrd="0" parTransId="{709F3919-03DF-4ABC-AEE0-78C5F8E73276}" sibTransId="{D6778C00-A251-4B1F-A3CF-C1078CE9C31E}"/>
    <dgm:cxn modelId="{A745D54F-BFC6-45B7-BDAA-4C822C7C8CE6}" srcId="{9E43AAAE-D730-4407-9686-537F3A846171}" destId="{38F2BA72-3AC1-47ED-B083-BD97B15F3B1C}" srcOrd="2" destOrd="0" parTransId="{C568409E-895B-4CBC-B35F-1C9056E03770}" sibTransId="{618999F0-D248-4965-B4D4-F9EDB54D7C9F}"/>
    <dgm:cxn modelId="{3B4C3379-A72A-4215-94D9-29BA6131D5E7}" type="presOf" srcId="{BD0B62A2-26B4-4B5E-BA8F-6228083164E6}" destId="{F37FA329-F3F3-4D42-8EF2-4A68EE22E580}" srcOrd="0" destOrd="0" presId="urn:microsoft.com/office/officeart/2005/8/layout/vList2"/>
    <dgm:cxn modelId="{D7336D89-3631-4FF5-90B7-197DF875BDB6}" type="presOf" srcId="{38F2BA72-3AC1-47ED-B083-BD97B15F3B1C}" destId="{97E59A3C-921C-4D82-8E31-671B6B06324A}" srcOrd="0" destOrd="2" presId="urn:microsoft.com/office/officeart/2005/8/layout/vList2"/>
    <dgm:cxn modelId="{43A8A18D-8602-4044-B78E-D26F090F86FD}" type="presOf" srcId="{D1367F04-7E09-413B-95F0-A41E423FC38C}" destId="{A620CBF7-C351-468F-8F05-BCDC5CBA076B}" srcOrd="0" destOrd="0" presId="urn:microsoft.com/office/officeart/2005/8/layout/vList2"/>
    <dgm:cxn modelId="{3315E599-07D8-4566-AE3E-63A4C1ACF84E}" type="presOf" srcId="{FACFC81D-D63F-4E46-9FA7-43723317A389}" destId="{97E59A3C-921C-4D82-8E31-671B6B06324A}" srcOrd="0" destOrd="1" presId="urn:microsoft.com/office/officeart/2005/8/layout/vList2"/>
    <dgm:cxn modelId="{975471D5-1318-4D89-A029-7B3975E0712F}" type="presOf" srcId="{9E43AAAE-D730-4407-9686-537F3A846171}" destId="{540015F0-79AD-4048-A376-199C6743D452}" srcOrd="0" destOrd="0" presId="urn:microsoft.com/office/officeart/2005/8/layout/vList2"/>
    <dgm:cxn modelId="{1FF863DA-62D3-497C-99DD-0F437A5C23D7}" srcId="{9E43AAAE-D730-4407-9686-537F3A846171}" destId="{AA64AF04-CA70-4EBD-A88D-3921C166E4BA}" srcOrd="0" destOrd="0" parTransId="{D9145B24-6D73-4DD2-B2A4-A25B85839750}" sibTransId="{E55F1192-73DA-4486-9793-683B94AA5F9F}"/>
    <dgm:cxn modelId="{6852F7E5-7D05-416B-BF7B-6A9EE567E421}" srcId="{407ADBF7-FB98-4B42-8674-C49636F35799}" destId="{9E43AAAE-D730-4407-9686-537F3A846171}" srcOrd="3" destOrd="0" parTransId="{897FFC56-D9F8-4F51-850D-60C916380556}" sibTransId="{F0B23AB3-25FB-4EDD-9809-64CED04B49EC}"/>
    <dgm:cxn modelId="{16FC7BF1-5BD1-4E98-BF31-A5EEDF5C9F71}" srcId="{407ADBF7-FB98-4B42-8674-C49636F35799}" destId="{DF3F6CCA-034A-4BAF-8589-8FB45787C662}" srcOrd="2" destOrd="0" parTransId="{CCB03785-74B5-4B07-87F5-A6E43120D143}" sibTransId="{F7DBF0A8-3031-4D3A-831D-54D0D7CC6085}"/>
    <dgm:cxn modelId="{2D20B445-9016-4F3B-8D8A-3579EB3AC81A}" type="presParOf" srcId="{7CD6225C-8964-4834-A885-DB33B3E24A40}" destId="{A620CBF7-C351-468F-8F05-BCDC5CBA076B}" srcOrd="0" destOrd="0" presId="urn:microsoft.com/office/officeart/2005/8/layout/vList2"/>
    <dgm:cxn modelId="{7B772D91-F0C7-47E7-9C93-CF40CFAAEC25}" type="presParOf" srcId="{7CD6225C-8964-4834-A885-DB33B3E24A40}" destId="{85EF9E57-7636-46AB-9E41-150688D67D3B}" srcOrd="1" destOrd="0" presId="urn:microsoft.com/office/officeart/2005/8/layout/vList2"/>
    <dgm:cxn modelId="{C5CC8771-7334-41A9-A613-E37570A5F8B0}" type="presParOf" srcId="{7CD6225C-8964-4834-A885-DB33B3E24A40}" destId="{F37FA329-F3F3-4D42-8EF2-4A68EE22E580}" srcOrd="2" destOrd="0" presId="urn:microsoft.com/office/officeart/2005/8/layout/vList2"/>
    <dgm:cxn modelId="{72AFA187-ECF4-41FB-8489-1B90B35575EF}" type="presParOf" srcId="{7CD6225C-8964-4834-A885-DB33B3E24A40}" destId="{BE529C6E-17AE-4EBC-80E6-1B576C2C6B2C}" srcOrd="3" destOrd="0" presId="urn:microsoft.com/office/officeart/2005/8/layout/vList2"/>
    <dgm:cxn modelId="{61DF79CF-258B-49A0-85D1-9B70734D6762}" type="presParOf" srcId="{7CD6225C-8964-4834-A885-DB33B3E24A40}" destId="{EA6B3F36-253D-4BF5-A7AD-8F58FDA2E975}" srcOrd="4" destOrd="0" presId="urn:microsoft.com/office/officeart/2005/8/layout/vList2"/>
    <dgm:cxn modelId="{0B7465A6-85F7-4BEA-AAA7-78431B27571E}" type="presParOf" srcId="{7CD6225C-8964-4834-A885-DB33B3E24A40}" destId="{2EC301CA-89E7-4A0A-885D-DE1DE7B83093}" srcOrd="5" destOrd="0" presId="urn:microsoft.com/office/officeart/2005/8/layout/vList2"/>
    <dgm:cxn modelId="{82B63FF4-960B-40B6-B179-6E31C39CC783}" type="presParOf" srcId="{7CD6225C-8964-4834-A885-DB33B3E24A40}" destId="{540015F0-79AD-4048-A376-199C6743D452}" srcOrd="6" destOrd="0" presId="urn:microsoft.com/office/officeart/2005/8/layout/vList2"/>
    <dgm:cxn modelId="{A55C94EF-3063-4527-8A20-DCB5379C956A}" type="presParOf" srcId="{7CD6225C-8964-4834-A885-DB33B3E24A40}" destId="{97E59A3C-921C-4D82-8E31-671B6B06324A}"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279271-DBCD-46CE-8E02-F13B6A22B8C7}"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966B7BF9-5C66-4351-A4FD-0AA4F552FA6B}">
      <dgm:prSet phldrT="[Text]" custT="1"/>
      <dgm:spPr/>
      <dgm:t>
        <a:bodyPr/>
        <a:lstStyle/>
        <a:p>
          <a:r>
            <a:rPr lang="en-AU" sz="2000" b="0" dirty="0"/>
            <a:t>Communicating face to face</a:t>
          </a:r>
        </a:p>
      </dgm:t>
    </dgm:pt>
    <dgm:pt modelId="{FB84A0CB-3243-48C7-9580-A2D9FFB2E55B}" type="parTrans" cxnId="{C063B54F-328D-494F-86C2-3F86373EA57E}">
      <dgm:prSet/>
      <dgm:spPr/>
      <dgm:t>
        <a:bodyPr/>
        <a:lstStyle/>
        <a:p>
          <a:endParaRPr lang="en-AU"/>
        </a:p>
      </dgm:t>
    </dgm:pt>
    <dgm:pt modelId="{61D70DB2-D32D-4DF3-92EA-DA168D5E347D}" type="sibTrans" cxnId="{C063B54F-328D-494F-86C2-3F86373EA57E}">
      <dgm:prSet/>
      <dgm:spPr/>
      <dgm:t>
        <a:bodyPr/>
        <a:lstStyle/>
        <a:p>
          <a:endParaRPr lang="en-AU"/>
        </a:p>
      </dgm:t>
    </dgm:pt>
    <dgm:pt modelId="{8DFA18AE-D19B-4A6C-8039-13E3FD9A815C}">
      <dgm:prSet phldrT="[Text]" custT="1"/>
      <dgm:spPr/>
      <dgm:t>
        <a:bodyPr/>
        <a:lstStyle/>
        <a:p>
          <a:pPr>
            <a:buFont typeface="Wingdings" panose="05000000000000000000" pitchFamily="2" charset="2"/>
            <a:buChar char=""/>
          </a:pPr>
          <a:r>
            <a:rPr lang="en-AU" sz="2000" b="0" dirty="0"/>
            <a:t>Body language</a:t>
          </a:r>
        </a:p>
      </dgm:t>
    </dgm:pt>
    <dgm:pt modelId="{8181C1BC-F141-4EB2-A3A2-02B0769AF2B2}" type="parTrans" cxnId="{1B8F0DE3-49A4-48F7-8F21-4F29774C0367}">
      <dgm:prSet/>
      <dgm:spPr/>
      <dgm:t>
        <a:bodyPr/>
        <a:lstStyle/>
        <a:p>
          <a:endParaRPr lang="en-AU"/>
        </a:p>
      </dgm:t>
    </dgm:pt>
    <dgm:pt modelId="{8464D316-E6FA-442B-A415-D75E0214B1BD}" type="sibTrans" cxnId="{1B8F0DE3-49A4-48F7-8F21-4F29774C0367}">
      <dgm:prSet/>
      <dgm:spPr/>
      <dgm:t>
        <a:bodyPr/>
        <a:lstStyle/>
        <a:p>
          <a:endParaRPr lang="en-AU"/>
        </a:p>
      </dgm:t>
    </dgm:pt>
    <dgm:pt modelId="{DE9CAF2F-F220-4E3D-A82F-29E4DE09956D}">
      <dgm:prSet phldrT="[Text]" custT="1"/>
      <dgm:spPr/>
      <dgm:t>
        <a:bodyPr/>
        <a:lstStyle/>
        <a:p>
          <a:pPr>
            <a:buFont typeface="Wingdings" panose="05000000000000000000" pitchFamily="2" charset="2"/>
            <a:buChar char=""/>
          </a:pPr>
          <a:r>
            <a:rPr lang="en-AU" sz="2000" b="0" dirty="0"/>
            <a:t>Communicating in print</a:t>
          </a:r>
        </a:p>
      </dgm:t>
    </dgm:pt>
    <dgm:pt modelId="{B34D98A7-24BC-465E-A638-4283A3A1F3C0}" type="parTrans" cxnId="{C67C22A4-D13F-47F7-9FE7-D52EE904A80A}">
      <dgm:prSet/>
      <dgm:spPr/>
      <dgm:t>
        <a:bodyPr/>
        <a:lstStyle/>
        <a:p>
          <a:endParaRPr lang="en-AU"/>
        </a:p>
      </dgm:t>
    </dgm:pt>
    <dgm:pt modelId="{B3C40F11-1600-44D7-8E71-C040F093041F}" type="sibTrans" cxnId="{C67C22A4-D13F-47F7-9FE7-D52EE904A80A}">
      <dgm:prSet/>
      <dgm:spPr/>
      <dgm:t>
        <a:bodyPr/>
        <a:lstStyle/>
        <a:p>
          <a:endParaRPr lang="en-AU"/>
        </a:p>
      </dgm:t>
    </dgm:pt>
    <dgm:pt modelId="{E7597335-1A7E-4E58-B2CD-189486E365E0}">
      <dgm:prSet phldrT="[Text]" custT="1"/>
      <dgm:spPr/>
      <dgm:t>
        <a:bodyPr/>
        <a:lstStyle/>
        <a:p>
          <a:pPr>
            <a:buFont typeface="Wingdings" panose="05000000000000000000" pitchFamily="2" charset="2"/>
            <a:buChar char=""/>
          </a:pPr>
          <a:r>
            <a:rPr lang="en-AU" sz="2000" b="0" dirty="0"/>
            <a:t>Communicating online</a:t>
          </a:r>
        </a:p>
      </dgm:t>
    </dgm:pt>
    <dgm:pt modelId="{5E6C0E62-582A-47C8-8D73-4C87FB1D9542}" type="parTrans" cxnId="{FCF8EE58-1CA2-483B-84F5-52145C3F62D5}">
      <dgm:prSet/>
      <dgm:spPr/>
      <dgm:t>
        <a:bodyPr/>
        <a:lstStyle/>
        <a:p>
          <a:endParaRPr lang="en-AU"/>
        </a:p>
      </dgm:t>
    </dgm:pt>
    <dgm:pt modelId="{5A425810-E37D-4E7E-8C29-F137BCD8B10A}" type="sibTrans" cxnId="{FCF8EE58-1CA2-483B-84F5-52145C3F62D5}">
      <dgm:prSet/>
      <dgm:spPr/>
      <dgm:t>
        <a:bodyPr/>
        <a:lstStyle/>
        <a:p>
          <a:endParaRPr lang="en-AU"/>
        </a:p>
      </dgm:t>
    </dgm:pt>
    <dgm:pt modelId="{7C2481D1-CFC7-4ABA-904E-310B2B77F814}" type="pres">
      <dgm:prSet presAssocID="{4F279271-DBCD-46CE-8E02-F13B6A22B8C7}" presName="diagram" presStyleCnt="0">
        <dgm:presLayoutVars>
          <dgm:dir/>
          <dgm:resizeHandles val="exact"/>
        </dgm:presLayoutVars>
      </dgm:prSet>
      <dgm:spPr/>
    </dgm:pt>
    <dgm:pt modelId="{B75F2457-360A-4DCB-A5F3-7074868E322E}" type="pres">
      <dgm:prSet presAssocID="{966B7BF9-5C66-4351-A4FD-0AA4F552FA6B}" presName="node" presStyleLbl="node1" presStyleIdx="0" presStyleCnt="4">
        <dgm:presLayoutVars>
          <dgm:bulletEnabled val="1"/>
        </dgm:presLayoutVars>
      </dgm:prSet>
      <dgm:spPr>
        <a:prstGeom prst="round2DiagRect">
          <a:avLst/>
        </a:prstGeom>
      </dgm:spPr>
    </dgm:pt>
    <dgm:pt modelId="{7D213C3C-D431-441C-AEF5-B3671EF79CE2}" type="pres">
      <dgm:prSet presAssocID="{61D70DB2-D32D-4DF3-92EA-DA168D5E347D}" presName="sibTrans" presStyleCnt="0"/>
      <dgm:spPr/>
    </dgm:pt>
    <dgm:pt modelId="{A174B0A7-A7AC-443A-92CA-F350ED5820F8}" type="pres">
      <dgm:prSet presAssocID="{8DFA18AE-D19B-4A6C-8039-13E3FD9A815C}" presName="node" presStyleLbl="node1" presStyleIdx="1" presStyleCnt="4">
        <dgm:presLayoutVars>
          <dgm:bulletEnabled val="1"/>
        </dgm:presLayoutVars>
      </dgm:prSet>
      <dgm:spPr>
        <a:prstGeom prst="round2DiagRect">
          <a:avLst/>
        </a:prstGeom>
      </dgm:spPr>
    </dgm:pt>
    <dgm:pt modelId="{BDFACEBF-C4FA-4A62-BB8B-BD58D3C2BE55}" type="pres">
      <dgm:prSet presAssocID="{8464D316-E6FA-442B-A415-D75E0214B1BD}" presName="sibTrans" presStyleCnt="0"/>
      <dgm:spPr/>
    </dgm:pt>
    <dgm:pt modelId="{68DF5842-5B96-4271-A628-219092F888DD}" type="pres">
      <dgm:prSet presAssocID="{DE9CAF2F-F220-4E3D-A82F-29E4DE09956D}" presName="node" presStyleLbl="node1" presStyleIdx="2" presStyleCnt="4">
        <dgm:presLayoutVars>
          <dgm:bulletEnabled val="1"/>
        </dgm:presLayoutVars>
      </dgm:prSet>
      <dgm:spPr>
        <a:prstGeom prst="round2DiagRect">
          <a:avLst/>
        </a:prstGeom>
      </dgm:spPr>
    </dgm:pt>
    <dgm:pt modelId="{60EC532E-8BA1-4C04-9110-8C887B27EF28}" type="pres">
      <dgm:prSet presAssocID="{B3C40F11-1600-44D7-8E71-C040F093041F}" presName="sibTrans" presStyleCnt="0"/>
      <dgm:spPr/>
    </dgm:pt>
    <dgm:pt modelId="{34735F96-26C3-475F-9845-79DCD53F7D50}" type="pres">
      <dgm:prSet presAssocID="{E7597335-1A7E-4E58-B2CD-189486E365E0}" presName="node" presStyleLbl="node1" presStyleIdx="3" presStyleCnt="4">
        <dgm:presLayoutVars>
          <dgm:bulletEnabled val="1"/>
        </dgm:presLayoutVars>
      </dgm:prSet>
      <dgm:spPr>
        <a:prstGeom prst="round2DiagRect">
          <a:avLst/>
        </a:prstGeom>
      </dgm:spPr>
    </dgm:pt>
  </dgm:ptLst>
  <dgm:cxnLst>
    <dgm:cxn modelId="{7C47C401-78F6-4C33-944F-9ECA8F55C389}" type="presOf" srcId="{DE9CAF2F-F220-4E3D-A82F-29E4DE09956D}" destId="{68DF5842-5B96-4271-A628-219092F888DD}" srcOrd="0" destOrd="0" presId="urn:microsoft.com/office/officeart/2005/8/layout/default"/>
    <dgm:cxn modelId="{C063B54F-328D-494F-86C2-3F86373EA57E}" srcId="{4F279271-DBCD-46CE-8E02-F13B6A22B8C7}" destId="{966B7BF9-5C66-4351-A4FD-0AA4F552FA6B}" srcOrd="0" destOrd="0" parTransId="{FB84A0CB-3243-48C7-9580-A2D9FFB2E55B}" sibTransId="{61D70DB2-D32D-4DF3-92EA-DA168D5E347D}"/>
    <dgm:cxn modelId="{9B723A72-8CA8-42C4-AAE3-19F8B9D94202}" type="presOf" srcId="{4F279271-DBCD-46CE-8E02-F13B6A22B8C7}" destId="{7C2481D1-CFC7-4ABA-904E-310B2B77F814}" srcOrd="0" destOrd="0" presId="urn:microsoft.com/office/officeart/2005/8/layout/default"/>
    <dgm:cxn modelId="{FCF8EE58-1CA2-483B-84F5-52145C3F62D5}" srcId="{4F279271-DBCD-46CE-8E02-F13B6A22B8C7}" destId="{E7597335-1A7E-4E58-B2CD-189486E365E0}" srcOrd="3" destOrd="0" parTransId="{5E6C0E62-582A-47C8-8D73-4C87FB1D9542}" sibTransId="{5A425810-E37D-4E7E-8C29-F137BCD8B10A}"/>
    <dgm:cxn modelId="{61B2FB90-CABE-4590-8C59-BBE7E9E050B7}" type="presOf" srcId="{8DFA18AE-D19B-4A6C-8039-13E3FD9A815C}" destId="{A174B0A7-A7AC-443A-92CA-F350ED5820F8}" srcOrd="0" destOrd="0" presId="urn:microsoft.com/office/officeart/2005/8/layout/default"/>
    <dgm:cxn modelId="{C67C22A4-D13F-47F7-9FE7-D52EE904A80A}" srcId="{4F279271-DBCD-46CE-8E02-F13B6A22B8C7}" destId="{DE9CAF2F-F220-4E3D-A82F-29E4DE09956D}" srcOrd="2" destOrd="0" parTransId="{B34D98A7-24BC-465E-A638-4283A3A1F3C0}" sibTransId="{B3C40F11-1600-44D7-8E71-C040F093041F}"/>
    <dgm:cxn modelId="{7CCDFBA9-4897-4CA6-8CE4-2DCE974EBC8D}" type="presOf" srcId="{966B7BF9-5C66-4351-A4FD-0AA4F552FA6B}" destId="{B75F2457-360A-4DCB-A5F3-7074868E322E}" srcOrd="0" destOrd="0" presId="urn:microsoft.com/office/officeart/2005/8/layout/default"/>
    <dgm:cxn modelId="{22CD1DD7-7926-4E1F-B79D-3D7EFDE80BF9}" type="presOf" srcId="{E7597335-1A7E-4E58-B2CD-189486E365E0}" destId="{34735F96-26C3-475F-9845-79DCD53F7D50}" srcOrd="0" destOrd="0" presId="urn:microsoft.com/office/officeart/2005/8/layout/default"/>
    <dgm:cxn modelId="{1B8F0DE3-49A4-48F7-8F21-4F29774C0367}" srcId="{4F279271-DBCD-46CE-8E02-F13B6A22B8C7}" destId="{8DFA18AE-D19B-4A6C-8039-13E3FD9A815C}" srcOrd="1" destOrd="0" parTransId="{8181C1BC-F141-4EB2-A3A2-02B0769AF2B2}" sibTransId="{8464D316-E6FA-442B-A415-D75E0214B1BD}"/>
    <dgm:cxn modelId="{F31632FF-CA5C-4C23-AE0E-3C47066A5A17}" type="presParOf" srcId="{7C2481D1-CFC7-4ABA-904E-310B2B77F814}" destId="{B75F2457-360A-4DCB-A5F3-7074868E322E}" srcOrd="0" destOrd="0" presId="urn:microsoft.com/office/officeart/2005/8/layout/default"/>
    <dgm:cxn modelId="{A4C31406-CC5A-4C43-99B4-E68EAF45A788}" type="presParOf" srcId="{7C2481D1-CFC7-4ABA-904E-310B2B77F814}" destId="{7D213C3C-D431-441C-AEF5-B3671EF79CE2}" srcOrd="1" destOrd="0" presId="urn:microsoft.com/office/officeart/2005/8/layout/default"/>
    <dgm:cxn modelId="{C82AB400-99BE-44A2-9AC6-4AEB185894CB}" type="presParOf" srcId="{7C2481D1-CFC7-4ABA-904E-310B2B77F814}" destId="{A174B0A7-A7AC-443A-92CA-F350ED5820F8}" srcOrd="2" destOrd="0" presId="urn:microsoft.com/office/officeart/2005/8/layout/default"/>
    <dgm:cxn modelId="{08620AAC-FBFD-4F7D-8610-4EC5A9431205}" type="presParOf" srcId="{7C2481D1-CFC7-4ABA-904E-310B2B77F814}" destId="{BDFACEBF-C4FA-4A62-BB8B-BD58D3C2BE55}" srcOrd="3" destOrd="0" presId="urn:microsoft.com/office/officeart/2005/8/layout/default"/>
    <dgm:cxn modelId="{0690129C-7376-43FE-B787-0360C0F0678C}" type="presParOf" srcId="{7C2481D1-CFC7-4ABA-904E-310B2B77F814}" destId="{68DF5842-5B96-4271-A628-219092F888DD}" srcOrd="4" destOrd="0" presId="urn:microsoft.com/office/officeart/2005/8/layout/default"/>
    <dgm:cxn modelId="{82F0B763-14C0-4CF9-A6CF-A734268ED737}" type="presParOf" srcId="{7C2481D1-CFC7-4ABA-904E-310B2B77F814}" destId="{60EC532E-8BA1-4C04-9110-8C887B27EF28}" srcOrd="5" destOrd="0" presId="urn:microsoft.com/office/officeart/2005/8/layout/default"/>
    <dgm:cxn modelId="{5D373A31-C265-4566-BA7C-850E9C6FCA37}" type="presParOf" srcId="{7C2481D1-CFC7-4ABA-904E-310B2B77F814}" destId="{34735F96-26C3-475F-9845-79DCD53F7D50}"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82F50C-357D-4B82-B615-4F807A205A6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1EF91D6B-591F-4AB9-BDB2-2CACFCD6F7DA}">
      <dgm:prSet phldrT="[Text]" custT="1"/>
      <dgm:spPr/>
      <dgm:t>
        <a:bodyPr/>
        <a:lstStyle/>
        <a:p>
          <a:r>
            <a:rPr lang="en-AU" sz="2000" dirty="0"/>
            <a:t>Choosing appropriate words</a:t>
          </a:r>
        </a:p>
      </dgm:t>
    </dgm:pt>
    <dgm:pt modelId="{ABBD2967-E4A7-4DDC-A65A-9381AE6A772F}" type="parTrans" cxnId="{9992F89F-28F2-4AF9-A795-A5917CCD9D18}">
      <dgm:prSet/>
      <dgm:spPr/>
      <dgm:t>
        <a:bodyPr/>
        <a:lstStyle/>
        <a:p>
          <a:endParaRPr lang="en-AU"/>
        </a:p>
      </dgm:t>
    </dgm:pt>
    <dgm:pt modelId="{94E47FC5-461F-466D-A363-019D7CE3B35B}" type="sibTrans" cxnId="{9992F89F-28F2-4AF9-A795-A5917CCD9D18}">
      <dgm:prSet/>
      <dgm:spPr/>
      <dgm:t>
        <a:bodyPr/>
        <a:lstStyle/>
        <a:p>
          <a:endParaRPr lang="en-AU"/>
        </a:p>
      </dgm:t>
    </dgm:pt>
    <dgm:pt modelId="{D912E590-823F-435E-8671-17A2225096FE}">
      <dgm:prSet custT="1"/>
      <dgm:spPr/>
      <dgm:t>
        <a:bodyPr/>
        <a:lstStyle/>
        <a:p>
          <a:r>
            <a:rPr lang="en-US" sz="2000" dirty="0"/>
            <a:t>Avoid the use of discriminatory phrasing</a:t>
          </a:r>
          <a:endParaRPr lang="en-AU" sz="2000" dirty="0"/>
        </a:p>
      </dgm:t>
    </dgm:pt>
    <dgm:pt modelId="{2AA6D86B-BAB9-4198-BC3E-7D1F8A31B0DB}" type="parTrans" cxnId="{93E9EDBC-2277-4821-A114-4B0394094801}">
      <dgm:prSet/>
      <dgm:spPr/>
      <dgm:t>
        <a:bodyPr/>
        <a:lstStyle/>
        <a:p>
          <a:endParaRPr lang="en-AU"/>
        </a:p>
      </dgm:t>
    </dgm:pt>
    <dgm:pt modelId="{4181D202-812A-4A35-A107-86173A3239CA}" type="sibTrans" cxnId="{93E9EDBC-2277-4821-A114-4B0394094801}">
      <dgm:prSet/>
      <dgm:spPr/>
      <dgm:t>
        <a:bodyPr/>
        <a:lstStyle/>
        <a:p>
          <a:endParaRPr lang="en-AU"/>
        </a:p>
      </dgm:t>
    </dgm:pt>
    <dgm:pt modelId="{668963E0-BC72-4883-98C0-72259B8CFDB9}">
      <dgm:prSet custT="1"/>
      <dgm:spPr/>
      <dgm:t>
        <a:bodyPr/>
        <a:lstStyle/>
        <a:p>
          <a:r>
            <a:rPr lang="en-US" sz="2000" dirty="0"/>
            <a:t>Using a tone and pace that matches the </a:t>
          </a:r>
          <a:r>
            <a:rPr lang="en-US" sz="2000" dirty="0" err="1"/>
            <a:t>perso’s</a:t>
          </a:r>
          <a:r>
            <a:rPr lang="en-US" sz="2000" dirty="0"/>
            <a:t> preferences</a:t>
          </a:r>
          <a:endParaRPr lang="en-AU" sz="2000" dirty="0"/>
        </a:p>
      </dgm:t>
    </dgm:pt>
    <dgm:pt modelId="{8FCF4542-99C8-4AF0-A229-CC113A1EF5A9}" type="parTrans" cxnId="{D60568E6-BF39-473D-8BEE-58285A6FB4AD}">
      <dgm:prSet/>
      <dgm:spPr/>
      <dgm:t>
        <a:bodyPr/>
        <a:lstStyle/>
        <a:p>
          <a:endParaRPr lang="en-AU"/>
        </a:p>
      </dgm:t>
    </dgm:pt>
    <dgm:pt modelId="{A8F52DBF-4089-410B-A746-512E8F77B60D}" type="sibTrans" cxnId="{D60568E6-BF39-473D-8BEE-58285A6FB4AD}">
      <dgm:prSet/>
      <dgm:spPr/>
      <dgm:t>
        <a:bodyPr/>
        <a:lstStyle/>
        <a:p>
          <a:endParaRPr lang="en-AU"/>
        </a:p>
      </dgm:t>
    </dgm:pt>
    <dgm:pt modelId="{54D64344-13FD-42B7-9036-1B91C3A9825A}" type="pres">
      <dgm:prSet presAssocID="{7A82F50C-357D-4B82-B615-4F807A205A63}" presName="linear" presStyleCnt="0">
        <dgm:presLayoutVars>
          <dgm:dir/>
          <dgm:animLvl val="lvl"/>
          <dgm:resizeHandles val="exact"/>
        </dgm:presLayoutVars>
      </dgm:prSet>
      <dgm:spPr/>
    </dgm:pt>
    <dgm:pt modelId="{92026B04-F1F0-4A1F-87D1-70827CD80FA2}" type="pres">
      <dgm:prSet presAssocID="{1EF91D6B-591F-4AB9-BDB2-2CACFCD6F7DA}" presName="parentLin" presStyleCnt="0"/>
      <dgm:spPr/>
    </dgm:pt>
    <dgm:pt modelId="{FD234E58-4F0A-4319-A429-8CE1ECC04D71}" type="pres">
      <dgm:prSet presAssocID="{1EF91D6B-591F-4AB9-BDB2-2CACFCD6F7DA}" presName="parentLeftMargin" presStyleLbl="node1" presStyleIdx="0" presStyleCnt="3"/>
      <dgm:spPr/>
    </dgm:pt>
    <dgm:pt modelId="{9B3BE624-D926-4D19-9286-56F8734631FE}" type="pres">
      <dgm:prSet presAssocID="{1EF91D6B-591F-4AB9-BDB2-2CACFCD6F7DA}" presName="parentText" presStyleLbl="node1" presStyleIdx="0" presStyleCnt="3" custScaleX="109355">
        <dgm:presLayoutVars>
          <dgm:chMax val="0"/>
          <dgm:bulletEnabled val="1"/>
        </dgm:presLayoutVars>
      </dgm:prSet>
      <dgm:spPr/>
    </dgm:pt>
    <dgm:pt modelId="{334AEBB2-551D-4C8E-BE93-4EB0360F3D42}" type="pres">
      <dgm:prSet presAssocID="{1EF91D6B-591F-4AB9-BDB2-2CACFCD6F7DA}" presName="negativeSpace" presStyleCnt="0"/>
      <dgm:spPr/>
    </dgm:pt>
    <dgm:pt modelId="{AAA3CA89-1F1D-47EE-8022-C518D34EB90F}" type="pres">
      <dgm:prSet presAssocID="{1EF91D6B-591F-4AB9-BDB2-2CACFCD6F7DA}" presName="childText" presStyleLbl="conFgAcc1" presStyleIdx="0" presStyleCnt="3">
        <dgm:presLayoutVars>
          <dgm:bulletEnabled val="1"/>
        </dgm:presLayoutVars>
      </dgm:prSet>
      <dgm:spPr/>
    </dgm:pt>
    <dgm:pt modelId="{FABDC548-3134-4492-928C-567961896C7C}" type="pres">
      <dgm:prSet presAssocID="{94E47FC5-461F-466D-A363-019D7CE3B35B}" presName="spaceBetweenRectangles" presStyleCnt="0"/>
      <dgm:spPr/>
    </dgm:pt>
    <dgm:pt modelId="{9FE34AA8-9944-417C-B1EC-558C5267F7D0}" type="pres">
      <dgm:prSet presAssocID="{D912E590-823F-435E-8671-17A2225096FE}" presName="parentLin" presStyleCnt="0"/>
      <dgm:spPr/>
    </dgm:pt>
    <dgm:pt modelId="{5C168567-CDD5-414B-81E5-4A386BC4C07B}" type="pres">
      <dgm:prSet presAssocID="{D912E590-823F-435E-8671-17A2225096FE}" presName="parentLeftMargin" presStyleLbl="node1" presStyleIdx="0" presStyleCnt="3"/>
      <dgm:spPr/>
    </dgm:pt>
    <dgm:pt modelId="{11DA951B-C423-4024-A099-C4A8F4467884}" type="pres">
      <dgm:prSet presAssocID="{D912E590-823F-435E-8671-17A2225096FE}" presName="parentText" presStyleLbl="node1" presStyleIdx="1" presStyleCnt="3" custScaleX="109355">
        <dgm:presLayoutVars>
          <dgm:chMax val="0"/>
          <dgm:bulletEnabled val="1"/>
        </dgm:presLayoutVars>
      </dgm:prSet>
      <dgm:spPr/>
    </dgm:pt>
    <dgm:pt modelId="{F9B4EB98-7F00-472C-92F2-C06F98ED4068}" type="pres">
      <dgm:prSet presAssocID="{D912E590-823F-435E-8671-17A2225096FE}" presName="negativeSpace" presStyleCnt="0"/>
      <dgm:spPr/>
    </dgm:pt>
    <dgm:pt modelId="{B25AD04F-FB6A-4BAF-8A8E-052ADEE0C3D4}" type="pres">
      <dgm:prSet presAssocID="{D912E590-823F-435E-8671-17A2225096FE}" presName="childText" presStyleLbl="conFgAcc1" presStyleIdx="1" presStyleCnt="3">
        <dgm:presLayoutVars>
          <dgm:bulletEnabled val="1"/>
        </dgm:presLayoutVars>
      </dgm:prSet>
      <dgm:spPr/>
    </dgm:pt>
    <dgm:pt modelId="{FBBDCA84-D503-4747-B17B-DF792771DEB2}" type="pres">
      <dgm:prSet presAssocID="{4181D202-812A-4A35-A107-86173A3239CA}" presName="spaceBetweenRectangles" presStyleCnt="0"/>
      <dgm:spPr/>
    </dgm:pt>
    <dgm:pt modelId="{1F48CE04-FB41-49DA-97C2-D984DC576AB5}" type="pres">
      <dgm:prSet presAssocID="{668963E0-BC72-4883-98C0-72259B8CFDB9}" presName="parentLin" presStyleCnt="0"/>
      <dgm:spPr/>
    </dgm:pt>
    <dgm:pt modelId="{868E61C3-4FE4-4932-AB4C-4619AFCABA60}" type="pres">
      <dgm:prSet presAssocID="{668963E0-BC72-4883-98C0-72259B8CFDB9}" presName="parentLeftMargin" presStyleLbl="node1" presStyleIdx="1" presStyleCnt="3"/>
      <dgm:spPr/>
    </dgm:pt>
    <dgm:pt modelId="{28364A87-F145-4E5F-AA64-2F67B802AB00}" type="pres">
      <dgm:prSet presAssocID="{668963E0-BC72-4883-98C0-72259B8CFDB9}" presName="parentText" presStyleLbl="node1" presStyleIdx="2" presStyleCnt="3" custScaleX="109355">
        <dgm:presLayoutVars>
          <dgm:chMax val="0"/>
          <dgm:bulletEnabled val="1"/>
        </dgm:presLayoutVars>
      </dgm:prSet>
      <dgm:spPr/>
    </dgm:pt>
    <dgm:pt modelId="{12B726D8-C1B2-4C4C-826A-0D2383D1B7D6}" type="pres">
      <dgm:prSet presAssocID="{668963E0-BC72-4883-98C0-72259B8CFDB9}" presName="negativeSpace" presStyleCnt="0"/>
      <dgm:spPr/>
    </dgm:pt>
    <dgm:pt modelId="{CD835F63-2C0E-46F8-A631-B950948BACCA}" type="pres">
      <dgm:prSet presAssocID="{668963E0-BC72-4883-98C0-72259B8CFDB9}" presName="childText" presStyleLbl="conFgAcc1" presStyleIdx="2" presStyleCnt="3">
        <dgm:presLayoutVars>
          <dgm:bulletEnabled val="1"/>
        </dgm:presLayoutVars>
      </dgm:prSet>
      <dgm:spPr/>
    </dgm:pt>
  </dgm:ptLst>
  <dgm:cxnLst>
    <dgm:cxn modelId="{6238B443-263C-4417-B2C3-7FD141A92142}" type="presOf" srcId="{668963E0-BC72-4883-98C0-72259B8CFDB9}" destId="{868E61C3-4FE4-4932-AB4C-4619AFCABA60}" srcOrd="0" destOrd="0" presId="urn:microsoft.com/office/officeart/2005/8/layout/list1"/>
    <dgm:cxn modelId="{05DD1B4C-184B-4196-A868-DBC4FFEF1FD0}" type="presOf" srcId="{D912E590-823F-435E-8671-17A2225096FE}" destId="{11DA951B-C423-4024-A099-C4A8F4467884}" srcOrd="1" destOrd="0" presId="urn:microsoft.com/office/officeart/2005/8/layout/list1"/>
    <dgm:cxn modelId="{7667B878-99E1-40C7-B135-582ECC20E50C}" type="presOf" srcId="{1EF91D6B-591F-4AB9-BDB2-2CACFCD6F7DA}" destId="{9B3BE624-D926-4D19-9286-56F8734631FE}" srcOrd="1" destOrd="0" presId="urn:microsoft.com/office/officeart/2005/8/layout/list1"/>
    <dgm:cxn modelId="{5AB85A7B-9351-4A58-A001-483A89107FF0}" type="presOf" srcId="{668963E0-BC72-4883-98C0-72259B8CFDB9}" destId="{28364A87-F145-4E5F-AA64-2F67B802AB00}" srcOrd="1" destOrd="0" presId="urn:microsoft.com/office/officeart/2005/8/layout/list1"/>
    <dgm:cxn modelId="{13D1EF7F-756B-4452-B84A-1414B74B235D}" type="presOf" srcId="{1EF91D6B-591F-4AB9-BDB2-2CACFCD6F7DA}" destId="{FD234E58-4F0A-4319-A429-8CE1ECC04D71}" srcOrd="0" destOrd="0" presId="urn:microsoft.com/office/officeart/2005/8/layout/list1"/>
    <dgm:cxn modelId="{9992F89F-28F2-4AF9-A795-A5917CCD9D18}" srcId="{7A82F50C-357D-4B82-B615-4F807A205A63}" destId="{1EF91D6B-591F-4AB9-BDB2-2CACFCD6F7DA}" srcOrd="0" destOrd="0" parTransId="{ABBD2967-E4A7-4DDC-A65A-9381AE6A772F}" sibTransId="{94E47FC5-461F-466D-A363-019D7CE3B35B}"/>
    <dgm:cxn modelId="{003850A1-8618-4EC5-8D97-32B704749AC7}" type="presOf" srcId="{7A82F50C-357D-4B82-B615-4F807A205A63}" destId="{54D64344-13FD-42B7-9036-1B91C3A9825A}" srcOrd="0" destOrd="0" presId="urn:microsoft.com/office/officeart/2005/8/layout/list1"/>
    <dgm:cxn modelId="{9A4B18AF-97FD-456F-93D5-1841D531E64F}" type="presOf" srcId="{D912E590-823F-435E-8671-17A2225096FE}" destId="{5C168567-CDD5-414B-81E5-4A386BC4C07B}" srcOrd="0" destOrd="0" presId="urn:microsoft.com/office/officeart/2005/8/layout/list1"/>
    <dgm:cxn modelId="{93E9EDBC-2277-4821-A114-4B0394094801}" srcId="{7A82F50C-357D-4B82-B615-4F807A205A63}" destId="{D912E590-823F-435E-8671-17A2225096FE}" srcOrd="1" destOrd="0" parTransId="{2AA6D86B-BAB9-4198-BC3E-7D1F8A31B0DB}" sibTransId="{4181D202-812A-4A35-A107-86173A3239CA}"/>
    <dgm:cxn modelId="{D60568E6-BF39-473D-8BEE-58285A6FB4AD}" srcId="{7A82F50C-357D-4B82-B615-4F807A205A63}" destId="{668963E0-BC72-4883-98C0-72259B8CFDB9}" srcOrd="2" destOrd="0" parTransId="{8FCF4542-99C8-4AF0-A229-CC113A1EF5A9}" sibTransId="{A8F52DBF-4089-410B-A746-512E8F77B60D}"/>
    <dgm:cxn modelId="{5E90D45E-41BC-4148-80B7-0AB82D6292C3}" type="presParOf" srcId="{54D64344-13FD-42B7-9036-1B91C3A9825A}" destId="{92026B04-F1F0-4A1F-87D1-70827CD80FA2}" srcOrd="0" destOrd="0" presId="urn:microsoft.com/office/officeart/2005/8/layout/list1"/>
    <dgm:cxn modelId="{97C35A70-4007-49D9-A26E-A8130CBA9597}" type="presParOf" srcId="{92026B04-F1F0-4A1F-87D1-70827CD80FA2}" destId="{FD234E58-4F0A-4319-A429-8CE1ECC04D71}" srcOrd="0" destOrd="0" presId="urn:microsoft.com/office/officeart/2005/8/layout/list1"/>
    <dgm:cxn modelId="{6BB1FC7C-46E4-4D6A-BBB7-E129B8E06985}" type="presParOf" srcId="{92026B04-F1F0-4A1F-87D1-70827CD80FA2}" destId="{9B3BE624-D926-4D19-9286-56F8734631FE}" srcOrd="1" destOrd="0" presId="urn:microsoft.com/office/officeart/2005/8/layout/list1"/>
    <dgm:cxn modelId="{58822A14-12C3-4F1F-8BBA-C7F985A8C6A8}" type="presParOf" srcId="{54D64344-13FD-42B7-9036-1B91C3A9825A}" destId="{334AEBB2-551D-4C8E-BE93-4EB0360F3D42}" srcOrd="1" destOrd="0" presId="urn:microsoft.com/office/officeart/2005/8/layout/list1"/>
    <dgm:cxn modelId="{EF07E208-0B29-4E2E-90C2-595F650FBF97}" type="presParOf" srcId="{54D64344-13FD-42B7-9036-1B91C3A9825A}" destId="{AAA3CA89-1F1D-47EE-8022-C518D34EB90F}" srcOrd="2" destOrd="0" presId="urn:microsoft.com/office/officeart/2005/8/layout/list1"/>
    <dgm:cxn modelId="{6F40D3FA-2F83-48C7-BE9B-D043E43D0600}" type="presParOf" srcId="{54D64344-13FD-42B7-9036-1B91C3A9825A}" destId="{FABDC548-3134-4492-928C-567961896C7C}" srcOrd="3" destOrd="0" presId="urn:microsoft.com/office/officeart/2005/8/layout/list1"/>
    <dgm:cxn modelId="{8F79C4D4-2009-4A41-AC13-E022E0D87023}" type="presParOf" srcId="{54D64344-13FD-42B7-9036-1B91C3A9825A}" destId="{9FE34AA8-9944-417C-B1EC-558C5267F7D0}" srcOrd="4" destOrd="0" presId="urn:microsoft.com/office/officeart/2005/8/layout/list1"/>
    <dgm:cxn modelId="{62EE52B7-6003-44BC-A5E2-709BC6586844}" type="presParOf" srcId="{9FE34AA8-9944-417C-B1EC-558C5267F7D0}" destId="{5C168567-CDD5-414B-81E5-4A386BC4C07B}" srcOrd="0" destOrd="0" presId="urn:microsoft.com/office/officeart/2005/8/layout/list1"/>
    <dgm:cxn modelId="{54B94ADD-B31D-4E10-9258-63C466994A74}" type="presParOf" srcId="{9FE34AA8-9944-417C-B1EC-558C5267F7D0}" destId="{11DA951B-C423-4024-A099-C4A8F4467884}" srcOrd="1" destOrd="0" presId="urn:microsoft.com/office/officeart/2005/8/layout/list1"/>
    <dgm:cxn modelId="{9F5EA32C-616A-40B9-8F99-47D01421F61E}" type="presParOf" srcId="{54D64344-13FD-42B7-9036-1B91C3A9825A}" destId="{F9B4EB98-7F00-472C-92F2-C06F98ED4068}" srcOrd="5" destOrd="0" presId="urn:microsoft.com/office/officeart/2005/8/layout/list1"/>
    <dgm:cxn modelId="{5257FA39-74AF-443E-A697-629E4E7185C9}" type="presParOf" srcId="{54D64344-13FD-42B7-9036-1B91C3A9825A}" destId="{B25AD04F-FB6A-4BAF-8A8E-052ADEE0C3D4}" srcOrd="6" destOrd="0" presId="urn:microsoft.com/office/officeart/2005/8/layout/list1"/>
    <dgm:cxn modelId="{539CC1EB-187E-4614-A61A-4104F7B32910}" type="presParOf" srcId="{54D64344-13FD-42B7-9036-1B91C3A9825A}" destId="{FBBDCA84-D503-4747-B17B-DF792771DEB2}" srcOrd="7" destOrd="0" presId="urn:microsoft.com/office/officeart/2005/8/layout/list1"/>
    <dgm:cxn modelId="{B351D604-4632-4D0A-B383-D386EB33CDFD}" type="presParOf" srcId="{54D64344-13FD-42B7-9036-1B91C3A9825A}" destId="{1F48CE04-FB41-49DA-97C2-D984DC576AB5}" srcOrd="8" destOrd="0" presId="urn:microsoft.com/office/officeart/2005/8/layout/list1"/>
    <dgm:cxn modelId="{08C1A917-F950-425E-B916-5EBF51695731}" type="presParOf" srcId="{1F48CE04-FB41-49DA-97C2-D984DC576AB5}" destId="{868E61C3-4FE4-4932-AB4C-4619AFCABA60}" srcOrd="0" destOrd="0" presId="urn:microsoft.com/office/officeart/2005/8/layout/list1"/>
    <dgm:cxn modelId="{0AA3E328-D768-4DC8-9A49-41A1671215C5}" type="presParOf" srcId="{1F48CE04-FB41-49DA-97C2-D984DC576AB5}" destId="{28364A87-F145-4E5F-AA64-2F67B802AB00}" srcOrd="1" destOrd="0" presId="urn:microsoft.com/office/officeart/2005/8/layout/list1"/>
    <dgm:cxn modelId="{3D70B5D6-3126-45B2-A27E-1B7AE0BF4A84}" type="presParOf" srcId="{54D64344-13FD-42B7-9036-1B91C3A9825A}" destId="{12B726D8-C1B2-4C4C-826A-0D2383D1B7D6}" srcOrd="9" destOrd="0" presId="urn:microsoft.com/office/officeart/2005/8/layout/list1"/>
    <dgm:cxn modelId="{34C0F0B0-44C9-4275-A269-A55146E3BBCB}" type="presParOf" srcId="{54D64344-13FD-42B7-9036-1B91C3A9825A}" destId="{CD835F63-2C0E-46F8-A631-B950948BACCA}"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B093D8-FDD4-4B6A-8DAA-15016639FB0D}"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2F87272D-3349-41E6-8065-BDECC35DA538}">
      <dgm:prSet phldrT="[Text]" custT="1"/>
      <dgm:spPr/>
      <dgm:t>
        <a:bodyPr/>
        <a:lstStyle/>
        <a:p>
          <a:r>
            <a:rPr lang="en-AU" sz="2000" b="0" dirty="0"/>
            <a:t>Identify the problem and isolate it from the person.</a:t>
          </a:r>
        </a:p>
      </dgm:t>
    </dgm:pt>
    <dgm:pt modelId="{219CE1EE-07AF-4798-AD00-312FF57F8E1F}" type="parTrans" cxnId="{66D85F0C-9C58-4712-8EDE-4E1BBB3B5491}">
      <dgm:prSet/>
      <dgm:spPr/>
      <dgm:t>
        <a:bodyPr/>
        <a:lstStyle/>
        <a:p>
          <a:endParaRPr lang="en-AU"/>
        </a:p>
      </dgm:t>
    </dgm:pt>
    <dgm:pt modelId="{E0F528B8-7D88-40DA-9BA3-3B6159976DC7}" type="sibTrans" cxnId="{66D85F0C-9C58-4712-8EDE-4E1BBB3B5491}">
      <dgm:prSet/>
      <dgm:spPr/>
      <dgm:t>
        <a:bodyPr/>
        <a:lstStyle/>
        <a:p>
          <a:endParaRPr lang="en-AU"/>
        </a:p>
      </dgm:t>
    </dgm:pt>
    <dgm:pt modelId="{320D62E6-408D-41EB-8E4B-C5F36F4A9CD3}">
      <dgm:prSet phldrT="[Text]" custT="1"/>
      <dgm:spPr/>
      <dgm:t>
        <a:bodyPr/>
        <a:lstStyle/>
        <a:p>
          <a:r>
            <a:rPr lang="en-AU" sz="2000" b="0" dirty="0"/>
            <a:t>Focus on solving the problem instead of justifying past actions.</a:t>
          </a:r>
        </a:p>
      </dgm:t>
    </dgm:pt>
    <dgm:pt modelId="{1EC766DB-E94B-41DC-8090-BE19EC72B544}" type="parTrans" cxnId="{6EDDD204-4BAB-4124-BB2E-9BE42601A27C}">
      <dgm:prSet/>
      <dgm:spPr/>
      <dgm:t>
        <a:bodyPr/>
        <a:lstStyle/>
        <a:p>
          <a:endParaRPr lang="en-AU"/>
        </a:p>
      </dgm:t>
    </dgm:pt>
    <dgm:pt modelId="{53F79925-8F16-4CDC-92FA-49BD858FD40F}" type="sibTrans" cxnId="{6EDDD204-4BAB-4124-BB2E-9BE42601A27C}">
      <dgm:prSet/>
      <dgm:spPr/>
      <dgm:t>
        <a:bodyPr/>
        <a:lstStyle/>
        <a:p>
          <a:endParaRPr lang="en-AU"/>
        </a:p>
      </dgm:t>
    </dgm:pt>
    <dgm:pt modelId="{2E167B96-0C30-40A1-A79F-FCF65639DD7A}">
      <dgm:prSet phldrT="[Text]" custT="1"/>
      <dgm:spPr/>
      <dgm:t>
        <a:bodyPr/>
        <a:lstStyle/>
        <a:p>
          <a:r>
            <a:rPr lang="en-AU" sz="2000" b="0" dirty="0"/>
            <a:t>Be specific. </a:t>
          </a:r>
        </a:p>
      </dgm:t>
    </dgm:pt>
    <dgm:pt modelId="{F2258ECB-5C7E-4320-B082-393C2D1FACC5}" type="parTrans" cxnId="{C51BF8A8-E928-4557-BA18-656DA9079C00}">
      <dgm:prSet/>
      <dgm:spPr/>
      <dgm:t>
        <a:bodyPr/>
        <a:lstStyle/>
        <a:p>
          <a:endParaRPr lang="en-AU"/>
        </a:p>
      </dgm:t>
    </dgm:pt>
    <dgm:pt modelId="{11C7CD87-F0BB-46CC-B813-DC17B95C9C92}" type="sibTrans" cxnId="{C51BF8A8-E928-4557-BA18-656DA9079C00}">
      <dgm:prSet/>
      <dgm:spPr/>
      <dgm:t>
        <a:bodyPr/>
        <a:lstStyle/>
        <a:p>
          <a:endParaRPr lang="en-AU"/>
        </a:p>
      </dgm:t>
    </dgm:pt>
    <dgm:pt modelId="{A200AE7C-2B25-467A-9E71-B477CC979B14}">
      <dgm:prSet phldrT="[Text]" custT="1"/>
      <dgm:spPr/>
      <dgm:t>
        <a:bodyPr/>
        <a:lstStyle/>
        <a:p>
          <a:r>
            <a:rPr lang="en-AU" sz="2000" b="0" dirty="0"/>
            <a:t>Own up to your responsibility.</a:t>
          </a:r>
        </a:p>
      </dgm:t>
    </dgm:pt>
    <dgm:pt modelId="{A5946808-EF56-4C27-982F-532697EA9A89}" type="parTrans" cxnId="{70810A9C-92E4-4B09-87AF-10B72F5ED2CB}">
      <dgm:prSet/>
      <dgm:spPr/>
      <dgm:t>
        <a:bodyPr/>
        <a:lstStyle/>
        <a:p>
          <a:endParaRPr lang="en-AU"/>
        </a:p>
      </dgm:t>
    </dgm:pt>
    <dgm:pt modelId="{226D04A9-A576-4AE1-A574-817156D843E8}" type="sibTrans" cxnId="{70810A9C-92E4-4B09-87AF-10B72F5ED2CB}">
      <dgm:prSet/>
      <dgm:spPr/>
      <dgm:t>
        <a:bodyPr/>
        <a:lstStyle/>
        <a:p>
          <a:endParaRPr lang="en-AU"/>
        </a:p>
      </dgm:t>
    </dgm:pt>
    <dgm:pt modelId="{7E823ED0-FFCD-4B59-B93C-9768ED50AADD}">
      <dgm:prSet phldrT="[Text]" custT="1"/>
      <dgm:spPr/>
      <dgm:t>
        <a:bodyPr/>
        <a:lstStyle/>
        <a:p>
          <a:r>
            <a:rPr lang="en-AU" sz="2000" b="0" dirty="0"/>
            <a:t>Use active listening.</a:t>
          </a:r>
        </a:p>
      </dgm:t>
    </dgm:pt>
    <dgm:pt modelId="{454A7E3D-12DC-40D5-BC63-A6B20CCFF2E3}" type="parTrans" cxnId="{61C1BF1F-9D3B-4A8F-99F1-7BBC3547FCA1}">
      <dgm:prSet/>
      <dgm:spPr/>
      <dgm:t>
        <a:bodyPr/>
        <a:lstStyle/>
        <a:p>
          <a:endParaRPr lang="en-AU"/>
        </a:p>
      </dgm:t>
    </dgm:pt>
    <dgm:pt modelId="{1FC6F6C1-21E8-4CF6-91B4-610F55E5BE2D}" type="sibTrans" cxnId="{61C1BF1F-9D3B-4A8F-99F1-7BBC3547FCA1}">
      <dgm:prSet/>
      <dgm:spPr/>
      <dgm:t>
        <a:bodyPr/>
        <a:lstStyle/>
        <a:p>
          <a:endParaRPr lang="en-AU"/>
        </a:p>
      </dgm:t>
    </dgm:pt>
    <dgm:pt modelId="{2AA25165-4B54-4E17-8528-DDE3F02EB2D1}" type="pres">
      <dgm:prSet presAssocID="{DFB093D8-FDD4-4B6A-8DAA-15016639FB0D}" presName="Name0" presStyleCnt="0">
        <dgm:presLayoutVars>
          <dgm:chMax val="7"/>
          <dgm:chPref val="7"/>
          <dgm:dir/>
        </dgm:presLayoutVars>
      </dgm:prSet>
      <dgm:spPr/>
    </dgm:pt>
    <dgm:pt modelId="{B6694603-F7B3-42F8-A7B8-B619F3121A21}" type="pres">
      <dgm:prSet presAssocID="{DFB093D8-FDD4-4B6A-8DAA-15016639FB0D}" presName="Name1" presStyleCnt="0"/>
      <dgm:spPr/>
    </dgm:pt>
    <dgm:pt modelId="{24D60122-AED7-4EA1-A8F2-E23BA5ED6FB8}" type="pres">
      <dgm:prSet presAssocID="{DFB093D8-FDD4-4B6A-8DAA-15016639FB0D}" presName="cycle" presStyleCnt="0"/>
      <dgm:spPr/>
    </dgm:pt>
    <dgm:pt modelId="{B23627EA-A477-470C-8940-6FC14C8F6E92}" type="pres">
      <dgm:prSet presAssocID="{DFB093D8-FDD4-4B6A-8DAA-15016639FB0D}" presName="srcNode" presStyleLbl="node1" presStyleIdx="0" presStyleCnt="5"/>
      <dgm:spPr/>
    </dgm:pt>
    <dgm:pt modelId="{F42661B5-8C23-4CD6-94BD-6A3BD4C6FEC9}" type="pres">
      <dgm:prSet presAssocID="{DFB093D8-FDD4-4B6A-8DAA-15016639FB0D}" presName="conn" presStyleLbl="parChTrans1D2" presStyleIdx="0" presStyleCnt="1"/>
      <dgm:spPr/>
    </dgm:pt>
    <dgm:pt modelId="{0194AAD1-354A-4F16-8A24-0372E5851CBD}" type="pres">
      <dgm:prSet presAssocID="{DFB093D8-FDD4-4B6A-8DAA-15016639FB0D}" presName="extraNode" presStyleLbl="node1" presStyleIdx="0" presStyleCnt="5"/>
      <dgm:spPr/>
    </dgm:pt>
    <dgm:pt modelId="{11385CB7-5B05-4B6E-AA89-96BA1AAAB85E}" type="pres">
      <dgm:prSet presAssocID="{DFB093D8-FDD4-4B6A-8DAA-15016639FB0D}" presName="dstNode" presStyleLbl="node1" presStyleIdx="0" presStyleCnt="5"/>
      <dgm:spPr/>
    </dgm:pt>
    <dgm:pt modelId="{91B10D78-4854-4F2A-8281-07587F017433}" type="pres">
      <dgm:prSet presAssocID="{2F87272D-3349-41E6-8065-BDECC35DA538}" presName="text_1" presStyleLbl="node1" presStyleIdx="0" presStyleCnt="5">
        <dgm:presLayoutVars>
          <dgm:bulletEnabled val="1"/>
        </dgm:presLayoutVars>
      </dgm:prSet>
      <dgm:spPr/>
    </dgm:pt>
    <dgm:pt modelId="{DCB38962-B564-42E4-B337-4B7206B0BEE0}" type="pres">
      <dgm:prSet presAssocID="{2F87272D-3349-41E6-8065-BDECC35DA538}" presName="accent_1" presStyleCnt="0"/>
      <dgm:spPr/>
    </dgm:pt>
    <dgm:pt modelId="{ECC40A5C-D6B2-4A51-B5CF-EEA2B3D2108E}" type="pres">
      <dgm:prSet presAssocID="{2F87272D-3349-41E6-8065-BDECC35DA538}" presName="accentRepeatNode" presStyleLbl="solidFgAcc1" presStyleIdx="0" presStyleCnt="5"/>
      <dgm:spPr/>
    </dgm:pt>
    <dgm:pt modelId="{E564B424-47DE-4270-8975-8343E2AF03E0}" type="pres">
      <dgm:prSet presAssocID="{320D62E6-408D-41EB-8E4B-C5F36F4A9CD3}" presName="text_2" presStyleLbl="node1" presStyleIdx="1" presStyleCnt="5">
        <dgm:presLayoutVars>
          <dgm:bulletEnabled val="1"/>
        </dgm:presLayoutVars>
      </dgm:prSet>
      <dgm:spPr/>
    </dgm:pt>
    <dgm:pt modelId="{389C7622-F37E-4A0D-B51B-825619CF9647}" type="pres">
      <dgm:prSet presAssocID="{320D62E6-408D-41EB-8E4B-C5F36F4A9CD3}" presName="accent_2" presStyleCnt="0"/>
      <dgm:spPr/>
    </dgm:pt>
    <dgm:pt modelId="{FBB2D45A-27E1-480B-8CBF-439A733E8949}" type="pres">
      <dgm:prSet presAssocID="{320D62E6-408D-41EB-8E4B-C5F36F4A9CD3}" presName="accentRepeatNode" presStyleLbl="solidFgAcc1" presStyleIdx="1" presStyleCnt="5"/>
      <dgm:spPr/>
    </dgm:pt>
    <dgm:pt modelId="{DD633811-FD8C-4CB4-B9FE-78298E32394F}" type="pres">
      <dgm:prSet presAssocID="{2E167B96-0C30-40A1-A79F-FCF65639DD7A}" presName="text_3" presStyleLbl="node1" presStyleIdx="2" presStyleCnt="5">
        <dgm:presLayoutVars>
          <dgm:bulletEnabled val="1"/>
        </dgm:presLayoutVars>
      </dgm:prSet>
      <dgm:spPr/>
    </dgm:pt>
    <dgm:pt modelId="{CFBA9C66-4552-46AD-A574-AC9BF4F5755D}" type="pres">
      <dgm:prSet presAssocID="{2E167B96-0C30-40A1-A79F-FCF65639DD7A}" presName="accent_3" presStyleCnt="0"/>
      <dgm:spPr/>
    </dgm:pt>
    <dgm:pt modelId="{866E8966-A6E0-4D97-9722-C01F815322A1}" type="pres">
      <dgm:prSet presAssocID="{2E167B96-0C30-40A1-A79F-FCF65639DD7A}" presName="accentRepeatNode" presStyleLbl="solidFgAcc1" presStyleIdx="2" presStyleCnt="5"/>
      <dgm:spPr/>
    </dgm:pt>
    <dgm:pt modelId="{D31C6F1B-3563-413D-BF0B-8D2C093F6E72}" type="pres">
      <dgm:prSet presAssocID="{A200AE7C-2B25-467A-9E71-B477CC979B14}" presName="text_4" presStyleLbl="node1" presStyleIdx="3" presStyleCnt="5">
        <dgm:presLayoutVars>
          <dgm:bulletEnabled val="1"/>
        </dgm:presLayoutVars>
      </dgm:prSet>
      <dgm:spPr/>
    </dgm:pt>
    <dgm:pt modelId="{10E932F7-2030-46AC-A1FC-9734E7C6D0E3}" type="pres">
      <dgm:prSet presAssocID="{A200AE7C-2B25-467A-9E71-B477CC979B14}" presName="accent_4" presStyleCnt="0"/>
      <dgm:spPr/>
    </dgm:pt>
    <dgm:pt modelId="{CE445709-3326-4DB8-820E-3155E41E03C6}" type="pres">
      <dgm:prSet presAssocID="{A200AE7C-2B25-467A-9E71-B477CC979B14}" presName="accentRepeatNode" presStyleLbl="solidFgAcc1" presStyleIdx="3" presStyleCnt="5"/>
      <dgm:spPr/>
    </dgm:pt>
    <dgm:pt modelId="{18DDA858-D347-40E4-B51E-FE87BC08BAB0}" type="pres">
      <dgm:prSet presAssocID="{7E823ED0-FFCD-4B59-B93C-9768ED50AADD}" presName="text_5" presStyleLbl="node1" presStyleIdx="4" presStyleCnt="5">
        <dgm:presLayoutVars>
          <dgm:bulletEnabled val="1"/>
        </dgm:presLayoutVars>
      </dgm:prSet>
      <dgm:spPr/>
    </dgm:pt>
    <dgm:pt modelId="{B4535418-CBA0-4416-801F-C784BFEF55AF}" type="pres">
      <dgm:prSet presAssocID="{7E823ED0-FFCD-4B59-B93C-9768ED50AADD}" presName="accent_5" presStyleCnt="0"/>
      <dgm:spPr/>
    </dgm:pt>
    <dgm:pt modelId="{6AE28D9D-DA61-4633-9214-54B37E84E7D1}" type="pres">
      <dgm:prSet presAssocID="{7E823ED0-FFCD-4B59-B93C-9768ED50AADD}" presName="accentRepeatNode" presStyleLbl="solidFgAcc1" presStyleIdx="4" presStyleCnt="5"/>
      <dgm:spPr/>
    </dgm:pt>
  </dgm:ptLst>
  <dgm:cxnLst>
    <dgm:cxn modelId="{6EDDD204-4BAB-4124-BB2E-9BE42601A27C}" srcId="{DFB093D8-FDD4-4B6A-8DAA-15016639FB0D}" destId="{320D62E6-408D-41EB-8E4B-C5F36F4A9CD3}" srcOrd="1" destOrd="0" parTransId="{1EC766DB-E94B-41DC-8090-BE19EC72B544}" sibTransId="{53F79925-8F16-4CDC-92FA-49BD858FD40F}"/>
    <dgm:cxn modelId="{6124F50B-9763-4880-A298-93D57B9E3FC1}" type="presOf" srcId="{A200AE7C-2B25-467A-9E71-B477CC979B14}" destId="{D31C6F1B-3563-413D-BF0B-8D2C093F6E72}" srcOrd="0" destOrd="0" presId="urn:microsoft.com/office/officeart/2008/layout/VerticalCurvedList"/>
    <dgm:cxn modelId="{66D85F0C-9C58-4712-8EDE-4E1BBB3B5491}" srcId="{DFB093D8-FDD4-4B6A-8DAA-15016639FB0D}" destId="{2F87272D-3349-41E6-8065-BDECC35DA538}" srcOrd="0" destOrd="0" parTransId="{219CE1EE-07AF-4798-AD00-312FF57F8E1F}" sibTransId="{E0F528B8-7D88-40DA-9BA3-3B6159976DC7}"/>
    <dgm:cxn modelId="{61C1BF1F-9D3B-4A8F-99F1-7BBC3547FCA1}" srcId="{DFB093D8-FDD4-4B6A-8DAA-15016639FB0D}" destId="{7E823ED0-FFCD-4B59-B93C-9768ED50AADD}" srcOrd="4" destOrd="0" parTransId="{454A7E3D-12DC-40D5-BC63-A6B20CCFF2E3}" sibTransId="{1FC6F6C1-21E8-4CF6-91B4-610F55E5BE2D}"/>
    <dgm:cxn modelId="{6B04552E-50A6-4108-B4EB-95D2E632FB96}" type="presOf" srcId="{2E167B96-0C30-40A1-A79F-FCF65639DD7A}" destId="{DD633811-FD8C-4CB4-B9FE-78298E32394F}" srcOrd="0" destOrd="0" presId="urn:microsoft.com/office/officeart/2008/layout/VerticalCurvedList"/>
    <dgm:cxn modelId="{675FB667-DA85-4204-938F-007C3483BD96}" type="presOf" srcId="{7E823ED0-FFCD-4B59-B93C-9768ED50AADD}" destId="{18DDA858-D347-40E4-B51E-FE87BC08BAB0}" srcOrd="0" destOrd="0" presId="urn:microsoft.com/office/officeart/2008/layout/VerticalCurvedList"/>
    <dgm:cxn modelId="{0298CC95-A59D-4DA5-96C4-29CB03CC17E7}" type="presOf" srcId="{320D62E6-408D-41EB-8E4B-C5F36F4A9CD3}" destId="{E564B424-47DE-4270-8975-8343E2AF03E0}" srcOrd="0" destOrd="0" presId="urn:microsoft.com/office/officeart/2008/layout/VerticalCurvedList"/>
    <dgm:cxn modelId="{70810A9C-92E4-4B09-87AF-10B72F5ED2CB}" srcId="{DFB093D8-FDD4-4B6A-8DAA-15016639FB0D}" destId="{A200AE7C-2B25-467A-9E71-B477CC979B14}" srcOrd="3" destOrd="0" parTransId="{A5946808-EF56-4C27-982F-532697EA9A89}" sibTransId="{226D04A9-A576-4AE1-A574-817156D843E8}"/>
    <dgm:cxn modelId="{C51BF8A8-E928-4557-BA18-656DA9079C00}" srcId="{DFB093D8-FDD4-4B6A-8DAA-15016639FB0D}" destId="{2E167B96-0C30-40A1-A79F-FCF65639DD7A}" srcOrd="2" destOrd="0" parTransId="{F2258ECB-5C7E-4320-B082-393C2D1FACC5}" sibTransId="{11C7CD87-F0BB-46CC-B813-DC17B95C9C92}"/>
    <dgm:cxn modelId="{B1CD3DEE-BA1D-4EFF-9A54-5B6D1576A853}" type="presOf" srcId="{DFB093D8-FDD4-4B6A-8DAA-15016639FB0D}" destId="{2AA25165-4B54-4E17-8528-DDE3F02EB2D1}" srcOrd="0" destOrd="0" presId="urn:microsoft.com/office/officeart/2008/layout/VerticalCurvedList"/>
    <dgm:cxn modelId="{E384BBF3-1533-47D3-A98B-73C10091D290}" type="presOf" srcId="{E0F528B8-7D88-40DA-9BA3-3B6159976DC7}" destId="{F42661B5-8C23-4CD6-94BD-6A3BD4C6FEC9}" srcOrd="0" destOrd="0" presId="urn:microsoft.com/office/officeart/2008/layout/VerticalCurvedList"/>
    <dgm:cxn modelId="{410D07F9-9DB9-4578-868B-9B875106C466}" type="presOf" srcId="{2F87272D-3349-41E6-8065-BDECC35DA538}" destId="{91B10D78-4854-4F2A-8281-07587F017433}" srcOrd="0" destOrd="0" presId="urn:microsoft.com/office/officeart/2008/layout/VerticalCurvedList"/>
    <dgm:cxn modelId="{902E91F6-1006-49C4-8BAD-9A45E1D39C3B}" type="presParOf" srcId="{2AA25165-4B54-4E17-8528-DDE3F02EB2D1}" destId="{B6694603-F7B3-42F8-A7B8-B619F3121A21}" srcOrd="0" destOrd="0" presId="urn:microsoft.com/office/officeart/2008/layout/VerticalCurvedList"/>
    <dgm:cxn modelId="{4DCC7FC1-A3E0-4E76-916C-3C104A51712B}" type="presParOf" srcId="{B6694603-F7B3-42F8-A7B8-B619F3121A21}" destId="{24D60122-AED7-4EA1-A8F2-E23BA5ED6FB8}" srcOrd="0" destOrd="0" presId="urn:microsoft.com/office/officeart/2008/layout/VerticalCurvedList"/>
    <dgm:cxn modelId="{1615D0B5-CE29-43AD-8C9F-630B9696A7D4}" type="presParOf" srcId="{24D60122-AED7-4EA1-A8F2-E23BA5ED6FB8}" destId="{B23627EA-A477-470C-8940-6FC14C8F6E92}" srcOrd="0" destOrd="0" presId="urn:microsoft.com/office/officeart/2008/layout/VerticalCurvedList"/>
    <dgm:cxn modelId="{D689E803-75FD-45B2-8707-05726A1F2605}" type="presParOf" srcId="{24D60122-AED7-4EA1-A8F2-E23BA5ED6FB8}" destId="{F42661B5-8C23-4CD6-94BD-6A3BD4C6FEC9}" srcOrd="1" destOrd="0" presId="urn:microsoft.com/office/officeart/2008/layout/VerticalCurvedList"/>
    <dgm:cxn modelId="{1DB49645-3D48-438E-B5EC-9C748443B62B}" type="presParOf" srcId="{24D60122-AED7-4EA1-A8F2-E23BA5ED6FB8}" destId="{0194AAD1-354A-4F16-8A24-0372E5851CBD}" srcOrd="2" destOrd="0" presId="urn:microsoft.com/office/officeart/2008/layout/VerticalCurvedList"/>
    <dgm:cxn modelId="{83DF5DEB-0CD4-47FD-9F6B-4B3B65A63D21}" type="presParOf" srcId="{24D60122-AED7-4EA1-A8F2-E23BA5ED6FB8}" destId="{11385CB7-5B05-4B6E-AA89-96BA1AAAB85E}" srcOrd="3" destOrd="0" presId="urn:microsoft.com/office/officeart/2008/layout/VerticalCurvedList"/>
    <dgm:cxn modelId="{CF279082-235D-4AC3-B30D-6DEFDAA4CFD1}" type="presParOf" srcId="{B6694603-F7B3-42F8-A7B8-B619F3121A21}" destId="{91B10D78-4854-4F2A-8281-07587F017433}" srcOrd="1" destOrd="0" presId="urn:microsoft.com/office/officeart/2008/layout/VerticalCurvedList"/>
    <dgm:cxn modelId="{93A27F47-19B0-4E09-9499-1B32207AEA1F}" type="presParOf" srcId="{B6694603-F7B3-42F8-A7B8-B619F3121A21}" destId="{DCB38962-B564-42E4-B337-4B7206B0BEE0}" srcOrd="2" destOrd="0" presId="urn:microsoft.com/office/officeart/2008/layout/VerticalCurvedList"/>
    <dgm:cxn modelId="{DA71C806-7BBC-47CC-BA8D-0B75827FFEE7}" type="presParOf" srcId="{DCB38962-B564-42E4-B337-4B7206B0BEE0}" destId="{ECC40A5C-D6B2-4A51-B5CF-EEA2B3D2108E}" srcOrd="0" destOrd="0" presId="urn:microsoft.com/office/officeart/2008/layout/VerticalCurvedList"/>
    <dgm:cxn modelId="{32BAB6DC-249A-4374-96BA-28792CC0B67C}" type="presParOf" srcId="{B6694603-F7B3-42F8-A7B8-B619F3121A21}" destId="{E564B424-47DE-4270-8975-8343E2AF03E0}" srcOrd="3" destOrd="0" presId="urn:microsoft.com/office/officeart/2008/layout/VerticalCurvedList"/>
    <dgm:cxn modelId="{C2FE6524-63E3-49B5-82A5-45BB7A8A5DF3}" type="presParOf" srcId="{B6694603-F7B3-42F8-A7B8-B619F3121A21}" destId="{389C7622-F37E-4A0D-B51B-825619CF9647}" srcOrd="4" destOrd="0" presId="urn:microsoft.com/office/officeart/2008/layout/VerticalCurvedList"/>
    <dgm:cxn modelId="{5FA3D180-DDDF-478C-8986-F1FE3913EF94}" type="presParOf" srcId="{389C7622-F37E-4A0D-B51B-825619CF9647}" destId="{FBB2D45A-27E1-480B-8CBF-439A733E8949}" srcOrd="0" destOrd="0" presId="urn:microsoft.com/office/officeart/2008/layout/VerticalCurvedList"/>
    <dgm:cxn modelId="{D1D72D3E-1E3D-40B8-A23C-B7142C0EB7E7}" type="presParOf" srcId="{B6694603-F7B3-42F8-A7B8-B619F3121A21}" destId="{DD633811-FD8C-4CB4-B9FE-78298E32394F}" srcOrd="5" destOrd="0" presId="urn:microsoft.com/office/officeart/2008/layout/VerticalCurvedList"/>
    <dgm:cxn modelId="{BEF42F07-BA51-4BB8-8812-975A27F3BC60}" type="presParOf" srcId="{B6694603-F7B3-42F8-A7B8-B619F3121A21}" destId="{CFBA9C66-4552-46AD-A574-AC9BF4F5755D}" srcOrd="6" destOrd="0" presId="urn:microsoft.com/office/officeart/2008/layout/VerticalCurvedList"/>
    <dgm:cxn modelId="{F2CF7CE8-22C5-4820-AA84-E55A17D8A69A}" type="presParOf" srcId="{CFBA9C66-4552-46AD-A574-AC9BF4F5755D}" destId="{866E8966-A6E0-4D97-9722-C01F815322A1}" srcOrd="0" destOrd="0" presId="urn:microsoft.com/office/officeart/2008/layout/VerticalCurvedList"/>
    <dgm:cxn modelId="{38000A21-3CA3-4CF6-9EDC-37265AA2A9B8}" type="presParOf" srcId="{B6694603-F7B3-42F8-A7B8-B619F3121A21}" destId="{D31C6F1B-3563-413D-BF0B-8D2C093F6E72}" srcOrd="7" destOrd="0" presId="urn:microsoft.com/office/officeart/2008/layout/VerticalCurvedList"/>
    <dgm:cxn modelId="{63A5D837-E25A-4B13-A5B9-D7DF9B5E948D}" type="presParOf" srcId="{B6694603-F7B3-42F8-A7B8-B619F3121A21}" destId="{10E932F7-2030-46AC-A1FC-9734E7C6D0E3}" srcOrd="8" destOrd="0" presId="urn:microsoft.com/office/officeart/2008/layout/VerticalCurvedList"/>
    <dgm:cxn modelId="{471F6937-B88B-4E78-9172-8DAC3EDE67FC}" type="presParOf" srcId="{10E932F7-2030-46AC-A1FC-9734E7C6D0E3}" destId="{CE445709-3326-4DB8-820E-3155E41E03C6}" srcOrd="0" destOrd="0" presId="urn:microsoft.com/office/officeart/2008/layout/VerticalCurvedList"/>
    <dgm:cxn modelId="{1820CA00-560E-458B-A195-3C2F513BDC0D}" type="presParOf" srcId="{B6694603-F7B3-42F8-A7B8-B619F3121A21}" destId="{18DDA858-D347-40E4-B51E-FE87BC08BAB0}" srcOrd="9" destOrd="0" presId="urn:microsoft.com/office/officeart/2008/layout/VerticalCurvedList"/>
    <dgm:cxn modelId="{E397B76F-3D98-43B0-8063-2211EB353CEA}" type="presParOf" srcId="{B6694603-F7B3-42F8-A7B8-B619F3121A21}" destId="{B4535418-CBA0-4416-801F-C784BFEF55AF}" srcOrd="10" destOrd="0" presId="urn:microsoft.com/office/officeart/2008/layout/VerticalCurvedList"/>
    <dgm:cxn modelId="{25B1BA8F-5F3B-499B-91E1-08FC7A3D92CA}" type="presParOf" srcId="{B4535418-CBA0-4416-801F-C784BFEF55AF}" destId="{6AE28D9D-DA61-4633-9214-54B37E84E7D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9056859-AC42-463A-9429-62BF7571015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30CC5C51-A2DF-4CBD-B07F-02FA1653915B}">
      <dgm:prSet phldrT="[Text]" custT="1"/>
      <dgm:spPr/>
      <dgm:t>
        <a:bodyPr/>
        <a:lstStyle/>
        <a:p>
          <a:r>
            <a:rPr lang="en-AU" sz="2000" b="0" dirty="0"/>
            <a:t>Being patient.</a:t>
          </a:r>
        </a:p>
      </dgm:t>
    </dgm:pt>
    <dgm:pt modelId="{896B1FD9-6152-4A28-B352-EC733CE8AA1B}" type="parTrans" cxnId="{45660584-126E-4044-B7B6-63C6C6F239F0}">
      <dgm:prSet/>
      <dgm:spPr/>
      <dgm:t>
        <a:bodyPr/>
        <a:lstStyle/>
        <a:p>
          <a:endParaRPr lang="en-AU"/>
        </a:p>
      </dgm:t>
    </dgm:pt>
    <dgm:pt modelId="{C218CC76-A7CD-4A88-8AA1-349B4FFE6860}" type="sibTrans" cxnId="{45660584-126E-4044-B7B6-63C6C6F239F0}">
      <dgm:prSet/>
      <dgm:spPr/>
      <dgm:t>
        <a:bodyPr/>
        <a:lstStyle/>
        <a:p>
          <a:endParaRPr lang="en-AU"/>
        </a:p>
      </dgm:t>
    </dgm:pt>
    <dgm:pt modelId="{C8758E3C-D3D5-4870-8E49-8EAA6FAFAB4A}">
      <dgm:prSet phldrT="[Text]" custT="1"/>
      <dgm:spPr/>
      <dgm:t>
        <a:bodyPr/>
        <a:lstStyle/>
        <a:p>
          <a:r>
            <a:rPr lang="en-AU" sz="2000" b="0" dirty="0"/>
            <a:t>Build their vocabulary. </a:t>
          </a:r>
        </a:p>
      </dgm:t>
    </dgm:pt>
    <dgm:pt modelId="{F97F341C-3C58-4706-8C98-6AAA9126D9FD}" type="parTrans" cxnId="{53AF4045-C9CD-4F69-8076-4C49783CEFFD}">
      <dgm:prSet/>
      <dgm:spPr/>
      <dgm:t>
        <a:bodyPr/>
        <a:lstStyle/>
        <a:p>
          <a:endParaRPr lang="en-AU"/>
        </a:p>
      </dgm:t>
    </dgm:pt>
    <dgm:pt modelId="{B8BCFAC8-3F14-4EED-9C4F-06057CB2D0EB}" type="sibTrans" cxnId="{53AF4045-C9CD-4F69-8076-4C49783CEFFD}">
      <dgm:prSet/>
      <dgm:spPr/>
      <dgm:t>
        <a:bodyPr/>
        <a:lstStyle/>
        <a:p>
          <a:endParaRPr lang="en-AU"/>
        </a:p>
      </dgm:t>
    </dgm:pt>
    <dgm:pt modelId="{D1733C4B-112A-4737-9B13-FB51D7E16B6E}">
      <dgm:prSet phldrT="[Text]" custT="1"/>
      <dgm:spPr/>
      <dgm:t>
        <a:bodyPr/>
        <a:lstStyle/>
        <a:p>
          <a:r>
            <a:rPr lang="en-AU" sz="2000" b="0" dirty="0"/>
            <a:t>Ask questions. </a:t>
          </a:r>
        </a:p>
      </dgm:t>
    </dgm:pt>
    <dgm:pt modelId="{FCF2F01A-9558-4FD2-A328-40FF401106BE}" type="parTrans" cxnId="{4B43D263-A5C4-41E7-A41F-5A47AB641E4A}">
      <dgm:prSet/>
      <dgm:spPr/>
      <dgm:t>
        <a:bodyPr/>
        <a:lstStyle/>
        <a:p>
          <a:endParaRPr lang="en-AU"/>
        </a:p>
      </dgm:t>
    </dgm:pt>
    <dgm:pt modelId="{16997B9D-D1E0-48D9-A03C-2572FF8EDBF3}" type="sibTrans" cxnId="{4B43D263-A5C4-41E7-A41F-5A47AB641E4A}">
      <dgm:prSet/>
      <dgm:spPr/>
      <dgm:t>
        <a:bodyPr/>
        <a:lstStyle/>
        <a:p>
          <a:endParaRPr lang="en-AU"/>
        </a:p>
      </dgm:t>
    </dgm:pt>
    <dgm:pt modelId="{532C41F4-373B-4623-A25B-936D7F9A81A0}">
      <dgm:prSet phldrT="[Text]" custT="1"/>
      <dgm:spPr/>
      <dgm:t>
        <a:bodyPr/>
        <a:lstStyle/>
        <a:p>
          <a:r>
            <a:rPr lang="en-AU" sz="2000" b="0" dirty="0"/>
            <a:t>Use visuals. </a:t>
          </a:r>
        </a:p>
      </dgm:t>
    </dgm:pt>
    <dgm:pt modelId="{6137A6C9-5409-4041-9365-24276C7B8A2F}" type="parTrans" cxnId="{844DD1A1-0DBB-47CD-9CB5-B892F2F510BE}">
      <dgm:prSet/>
      <dgm:spPr/>
      <dgm:t>
        <a:bodyPr/>
        <a:lstStyle/>
        <a:p>
          <a:endParaRPr lang="en-AU"/>
        </a:p>
      </dgm:t>
    </dgm:pt>
    <dgm:pt modelId="{63873EA1-548F-4ADC-BDE4-4ADFE2785972}" type="sibTrans" cxnId="{844DD1A1-0DBB-47CD-9CB5-B892F2F510BE}">
      <dgm:prSet/>
      <dgm:spPr/>
      <dgm:t>
        <a:bodyPr/>
        <a:lstStyle/>
        <a:p>
          <a:endParaRPr lang="en-AU"/>
        </a:p>
      </dgm:t>
    </dgm:pt>
    <dgm:pt modelId="{9A20D5F8-EC52-47AE-8FF8-56B6D4FB7F81}">
      <dgm:prSet phldrT="[Text]" custT="1"/>
      <dgm:spPr/>
      <dgm:t>
        <a:bodyPr/>
        <a:lstStyle/>
        <a:p>
          <a:r>
            <a:rPr lang="en-AU" sz="2000" b="0" dirty="0"/>
            <a:t>Use repetition and routines. </a:t>
          </a:r>
        </a:p>
      </dgm:t>
    </dgm:pt>
    <dgm:pt modelId="{135F7A2E-4C12-4A90-919A-FBF55EABAD5A}" type="parTrans" cxnId="{3BC68947-CFCA-4954-8840-27917AE4E04C}">
      <dgm:prSet/>
      <dgm:spPr/>
      <dgm:t>
        <a:bodyPr/>
        <a:lstStyle/>
        <a:p>
          <a:endParaRPr lang="en-AU"/>
        </a:p>
      </dgm:t>
    </dgm:pt>
    <dgm:pt modelId="{1B51AF23-3CAF-4636-B20E-4B12F310C9A2}" type="sibTrans" cxnId="{3BC68947-CFCA-4954-8840-27917AE4E04C}">
      <dgm:prSet/>
      <dgm:spPr/>
      <dgm:t>
        <a:bodyPr/>
        <a:lstStyle/>
        <a:p>
          <a:endParaRPr lang="en-AU"/>
        </a:p>
      </dgm:t>
    </dgm:pt>
    <dgm:pt modelId="{B80590CB-81AB-4C8D-9339-2EFFB9587F55}">
      <dgm:prSet phldrT="[Text]" custT="1"/>
      <dgm:spPr/>
      <dgm:t>
        <a:bodyPr/>
        <a:lstStyle/>
        <a:p>
          <a:r>
            <a:rPr lang="en-AU" sz="2000" b="0" dirty="0"/>
            <a:t>Seek assistance from interpreters, translators or other professionals. </a:t>
          </a:r>
        </a:p>
      </dgm:t>
    </dgm:pt>
    <dgm:pt modelId="{4E7C2CFC-0460-4077-8D78-B381E2152DFE}" type="parTrans" cxnId="{167750F4-51E2-491C-9C8F-1ABC2227AB2D}">
      <dgm:prSet/>
      <dgm:spPr/>
      <dgm:t>
        <a:bodyPr/>
        <a:lstStyle/>
        <a:p>
          <a:endParaRPr lang="en-AU"/>
        </a:p>
      </dgm:t>
    </dgm:pt>
    <dgm:pt modelId="{FB3F96A9-148C-4C05-AC7F-77C83C2AFF63}" type="sibTrans" cxnId="{167750F4-51E2-491C-9C8F-1ABC2227AB2D}">
      <dgm:prSet/>
      <dgm:spPr/>
      <dgm:t>
        <a:bodyPr/>
        <a:lstStyle/>
        <a:p>
          <a:endParaRPr lang="en-AU"/>
        </a:p>
      </dgm:t>
    </dgm:pt>
    <dgm:pt modelId="{89A4FBA0-672A-467D-AA64-A938D11409D4}" type="pres">
      <dgm:prSet presAssocID="{89056859-AC42-463A-9429-62BF75710154}" presName="diagram" presStyleCnt="0">
        <dgm:presLayoutVars>
          <dgm:dir/>
          <dgm:resizeHandles val="exact"/>
        </dgm:presLayoutVars>
      </dgm:prSet>
      <dgm:spPr/>
    </dgm:pt>
    <dgm:pt modelId="{DB0BB053-F70A-4041-89C2-CAE751740DE1}" type="pres">
      <dgm:prSet presAssocID="{30CC5C51-A2DF-4CBD-B07F-02FA1653915B}" presName="node" presStyleLbl="node1" presStyleIdx="0" presStyleCnt="6" custScaleX="293407">
        <dgm:presLayoutVars>
          <dgm:bulletEnabled val="1"/>
        </dgm:presLayoutVars>
      </dgm:prSet>
      <dgm:spPr/>
    </dgm:pt>
    <dgm:pt modelId="{B056E055-3742-4606-8FD2-CD6971CFA172}" type="pres">
      <dgm:prSet presAssocID="{C218CC76-A7CD-4A88-8AA1-349B4FFE6860}" presName="sibTrans" presStyleCnt="0"/>
      <dgm:spPr/>
    </dgm:pt>
    <dgm:pt modelId="{432A4006-176B-42A2-A3CB-58FD82B4F304}" type="pres">
      <dgm:prSet presAssocID="{C8758E3C-D3D5-4870-8E49-8EAA6FAFAB4A}" presName="node" presStyleLbl="node1" presStyleIdx="1" presStyleCnt="6" custScaleX="293407">
        <dgm:presLayoutVars>
          <dgm:bulletEnabled val="1"/>
        </dgm:presLayoutVars>
      </dgm:prSet>
      <dgm:spPr/>
    </dgm:pt>
    <dgm:pt modelId="{52FF2F08-ED23-487F-8B6B-DFE0E263D66B}" type="pres">
      <dgm:prSet presAssocID="{B8BCFAC8-3F14-4EED-9C4F-06057CB2D0EB}" presName="sibTrans" presStyleCnt="0"/>
      <dgm:spPr/>
    </dgm:pt>
    <dgm:pt modelId="{9D21C1A5-4131-42E6-84C4-1B4F8607F38B}" type="pres">
      <dgm:prSet presAssocID="{D1733C4B-112A-4737-9B13-FB51D7E16B6E}" presName="node" presStyleLbl="node1" presStyleIdx="2" presStyleCnt="6" custScaleX="293407">
        <dgm:presLayoutVars>
          <dgm:bulletEnabled val="1"/>
        </dgm:presLayoutVars>
      </dgm:prSet>
      <dgm:spPr/>
    </dgm:pt>
    <dgm:pt modelId="{7C9861F8-B977-48EF-8CF2-E0A5E4102EE8}" type="pres">
      <dgm:prSet presAssocID="{16997B9D-D1E0-48D9-A03C-2572FF8EDBF3}" presName="sibTrans" presStyleCnt="0"/>
      <dgm:spPr/>
    </dgm:pt>
    <dgm:pt modelId="{EDF3426D-7FC6-47F1-AEB1-3C9E61F640DD}" type="pres">
      <dgm:prSet presAssocID="{9A20D5F8-EC52-47AE-8FF8-56B6D4FB7F81}" presName="node" presStyleLbl="node1" presStyleIdx="3" presStyleCnt="6" custScaleX="293407">
        <dgm:presLayoutVars>
          <dgm:bulletEnabled val="1"/>
        </dgm:presLayoutVars>
      </dgm:prSet>
      <dgm:spPr/>
    </dgm:pt>
    <dgm:pt modelId="{EB67ECFD-B972-4647-BF19-F1383AC7445E}" type="pres">
      <dgm:prSet presAssocID="{1B51AF23-3CAF-4636-B20E-4B12F310C9A2}" presName="sibTrans" presStyleCnt="0"/>
      <dgm:spPr/>
    </dgm:pt>
    <dgm:pt modelId="{A871FD4A-9CE7-4C07-B6DE-FF55E1D40EB0}" type="pres">
      <dgm:prSet presAssocID="{532C41F4-373B-4623-A25B-936D7F9A81A0}" presName="node" presStyleLbl="node1" presStyleIdx="4" presStyleCnt="6" custScaleX="293407">
        <dgm:presLayoutVars>
          <dgm:bulletEnabled val="1"/>
        </dgm:presLayoutVars>
      </dgm:prSet>
      <dgm:spPr/>
    </dgm:pt>
    <dgm:pt modelId="{74A5E42A-446E-42ED-93B5-D1CF591E4E00}" type="pres">
      <dgm:prSet presAssocID="{63873EA1-548F-4ADC-BDE4-4ADFE2785972}" presName="sibTrans" presStyleCnt="0"/>
      <dgm:spPr/>
    </dgm:pt>
    <dgm:pt modelId="{3FAFA813-AC23-4196-90F7-49574E0F3B43}" type="pres">
      <dgm:prSet presAssocID="{B80590CB-81AB-4C8D-9339-2EFFB9587F55}" presName="node" presStyleLbl="node1" presStyleIdx="5" presStyleCnt="6" custScaleX="293407">
        <dgm:presLayoutVars>
          <dgm:bulletEnabled val="1"/>
        </dgm:presLayoutVars>
      </dgm:prSet>
      <dgm:spPr/>
    </dgm:pt>
  </dgm:ptLst>
  <dgm:cxnLst>
    <dgm:cxn modelId="{4E32C236-5DE5-473B-9948-C5D4D033F44D}" type="presOf" srcId="{89056859-AC42-463A-9429-62BF75710154}" destId="{89A4FBA0-672A-467D-AA64-A938D11409D4}" srcOrd="0" destOrd="0" presId="urn:microsoft.com/office/officeart/2005/8/layout/default"/>
    <dgm:cxn modelId="{B04A7443-B5EA-407D-8100-F99CBE0759F8}" type="presOf" srcId="{D1733C4B-112A-4737-9B13-FB51D7E16B6E}" destId="{9D21C1A5-4131-42E6-84C4-1B4F8607F38B}" srcOrd="0" destOrd="0" presId="urn:microsoft.com/office/officeart/2005/8/layout/default"/>
    <dgm:cxn modelId="{4B43D263-A5C4-41E7-A41F-5A47AB641E4A}" srcId="{89056859-AC42-463A-9429-62BF75710154}" destId="{D1733C4B-112A-4737-9B13-FB51D7E16B6E}" srcOrd="2" destOrd="0" parTransId="{FCF2F01A-9558-4FD2-A328-40FF401106BE}" sibTransId="{16997B9D-D1E0-48D9-A03C-2572FF8EDBF3}"/>
    <dgm:cxn modelId="{53AF4045-C9CD-4F69-8076-4C49783CEFFD}" srcId="{89056859-AC42-463A-9429-62BF75710154}" destId="{C8758E3C-D3D5-4870-8E49-8EAA6FAFAB4A}" srcOrd="1" destOrd="0" parTransId="{F97F341C-3C58-4706-8C98-6AAA9126D9FD}" sibTransId="{B8BCFAC8-3F14-4EED-9C4F-06057CB2D0EB}"/>
    <dgm:cxn modelId="{3BC68947-CFCA-4954-8840-27917AE4E04C}" srcId="{89056859-AC42-463A-9429-62BF75710154}" destId="{9A20D5F8-EC52-47AE-8FF8-56B6D4FB7F81}" srcOrd="3" destOrd="0" parTransId="{135F7A2E-4C12-4A90-919A-FBF55EABAD5A}" sibTransId="{1B51AF23-3CAF-4636-B20E-4B12F310C9A2}"/>
    <dgm:cxn modelId="{3771A454-016A-4286-B155-F3A105108C17}" type="presOf" srcId="{C8758E3C-D3D5-4870-8E49-8EAA6FAFAB4A}" destId="{432A4006-176B-42A2-A3CB-58FD82B4F304}" srcOrd="0" destOrd="0" presId="urn:microsoft.com/office/officeart/2005/8/layout/default"/>
    <dgm:cxn modelId="{45660584-126E-4044-B7B6-63C6C6F239F0}" srcId="{89056859-AC42-463A-9429-62BF75710154}" destId="{30CC5C51-A2DF-4CBD-B07F-02FA1653915B}" srcOrd="0" destOrd="0" parTransId="{896B1FD9-6152-4A28-B352-EC733CE8AA1B}" sibTransId="{C218CC76-A7CD-4A88-8AA1-349B4FFE6860}"/>
    <dgm:cxn modelId="{A29DC38F-F923-4C5C-87A5-60158C29ED13}" type="presOf" srcId="{9A20D5F8-EC52-47AE-8FF8-56B6D4FB7F81}" destId="{EDF3426D-7FC6-47F1-AEB1-3C9E61F640DD}" srcOrd="0" destOrd="0" presId="urn:microsoft.com/office/officeart/2005/8/layout/default"/>
    <dgm:cxn modelId="{E3DBD099-BA75-4A80-BC2A-F78DEF0890CC}" type="presOf" srcId="{30CC5C51-A2DF-4CBD-B07F-02FA1653915B}" destId="{DB0BB053-F70A-4041-89C2-CAE751740DE1}" srcOrd="0" destOrd="0" presId="urn:microsoft.com/office/officeart/2005/8/layout/default"/>
    <dgm:cxn modelId="{844DD1A1-0DBB-47CD-9CB5-B892F2F510BE}" srcId="{89056859-AC42-463A-9429-62BF75710154}" destId="{532C41F4-373B-4623-A25B-936D7F9A81A0}" srcOrd="4" destOrd="0" parTransId="{6137A6C9-5409-4041-9365-24276C7B8A2F}" sibTransId="{63873EA1-548F-4ADC-BDE4-4ADFE2785972}"/>
    <dgm:cxn modelId="{7009C2D2-7507-4F46-9FED-ABD06F7522EA}" type="presOf" srcId="{B80590CB-81AB-4C8D-9339-2EFFB9587F55}" destId="{3FAFA813-AC23-4196-90F7-49574E0F3B43}" srcOrd="0" destOrd="0" presId="urn:microsoft.com/office/officeart/2005/8/layout/default"/>
    <dgm:cxn modelId="{58FCF5D8-A2D6-47C1-885F-089218FCBF5B}" type="presOf" srcId="{532C41F4-373B-4623-A25B-936D7F9A81A0}" destId="{A871FD4A-9CE7-4C07-B6DE-FF55E1D40EB0}" srcOrd="0" destOrd="0" presId="urn:microsoft.com/office/officeart/2005/8/layout/default"/>
    <dgm:cxn modelId="{167750F4-51E2-491C-9C8F-1ABC2227AB2D}" srcId="{89056859-AC42-463A-9429-62BF75710154}" destId="{B80590CB-81AB-4C8D-9339-2EFFB9587F55}" srcOrd="5" destOrd="0" parTransId="{4E7C2CFC-0460-4077-8D78-B381E2152DFE}" sibTransId="{FB3F96A9-148C-4C05-AC7F-77C83C2AFF63}"/>
    <dgm:cxn modelId="{06ED8F0C-A9BC-44E8-A419-D7EB466CABE7}" type="presParOf" srcId="{89A4FBA0-672A-467D-AA64-A938D11409D4}" destId="{DB0BB053-F70A-4041-89C2-CAE751740DE1}" srcOrd="0" destOrd="0" presId="urn:microsoft.com/office/officeart/2005/8/layout/default"/>
    <dgm:cxn modelId="{B7852516-AC71-4E48-84A3-9E24B3A72B88}" type="presParOf" srcId="{89A4FBA0-672A-467D-AA64-A938D11409D4}" destId="{B056E055-3742-4606-8FD2-CD6971CFA172}" srcOrd="1" destOrd="0" presId="urn:microsoft.com/office/officeart/2005/8/layout/default"/>
    <dgm:cxn modelId="{C5E8248A-C08E-408F-B909-87A03506524A}" type="presParOf" srcId="{89A4FBA0-672A-467D-AA64-A938D11409D4}" destId="{432A4006-176B-42A2-A3CB-58FD82B4F304}" srcOrd="2" destOrd="0" presId="urn:microsoft.com/office/officeart/2005/8/layout/default"/>
    <dgm:cxn modelId="{A57F2EEB-E3B4-46B9-8C1A-05939A98D186}" type="presParOf" srcId="{89A4FBA0-672A-467D-AA64-A938D11409D4}" destId="{52FF2F08-ED23-487F-8B6B-DFE0E263D66B}" srcOrd="3" destOrd="0" presId="urn:microsoft.com/office/officeart/2005/8/layout/default"/>
    <dgm:cxn modelId="{9AC570E6-75FF-4896-94EA-BAB0A46ED68C}" type="presParOf" srcId="{89A4FBA0-672A-467D-AA64-A938D11409D4}" destId="{9D21C1A5-4131-42E6-84C4-1B4F8607F38B}" srcOrd="4" destOrd="0" presId="urn:microsoft.com/office/officeart/2005/8/layout/default"/>
    <dgm:cxn modelId="{AE98FE1B-CC90-42E3-8206-C5519C57E71E}" type="presParOf" srcId="{89A4FBA0-672A-467D-AA64-A938D11409D4}" destId="{7C9861F8-B977-48EF-8CF2-E0A5E4102EE8}" srcOrd="5" destOrd="0" presId="urn:microsoft.com/office/officeart/2005/8/layout/default"/>
    <dgm:cxn modelId="{B52A5E77-D37D-46C4-A020-E92183E039C3}" type="presParOf" srcId="{89A4FBA0-672A-467D-AA64-A938D11409D4}" destId="{EDF3426D-7FC6-47F1-AEB1-3C9E61F640DD}" srcOrd="6" destOrd="0" presId="urn:microsoft.com/office/officeart/2005/8/layout/default"/>
    <dgm:cxn modelId="{8CE5AF62-CD67-4B68-BA81-41A534C5BA57}" type="presParOf" srcId="{89A4FBA0-672A-467D-AA64-A938D11409D4}" destId="{EB67ECFD-B972-4647-BF19-F1383AC7445E}" srcOrd="7" destOrd="0" presId="urn:microsoft.com/office/officeart/2005/8/layout/default"/>
    <dgm:cxn modelId="{22B4CD1D-8EB2-4A0C-9C88-FA87216A3BC4}" type="presParOf" srcId="{89A4FBA0-672A-467D-AA64-A938D11409D4}" destId="{A871FD4A-9CE7-4C07-B6DE-FF55E1D40EB0}" srcOrd="8" destOrd="0" presId="urn:microsoft.com/office/officeart/2005/8/layout/default"/>
    <dgm:cxn modelId="{BDF6FE2F-D928-43F9-98E8-472524EB8F3E}" type="presParOf" srcId="{89A4FBA0-672A-467D-AA64-A938D11409D4}" destId="{74A5E42A-446E-42ED-93B5-D1CF591E4E00}" srcOrd="9" destOrd="0" presId="urn:microsoft.com/office/officeart/2005/8/layout/default"/>
    <dgm:cxn modelId="{30672B43-97D7-47C1-B732-219CE9322165}" type="presParOf" srcId="{89A4FBA0-672A-467D-AA64-A938D11409D4}" destId="{3FAFA813-AC23-4196-90F7-49574E0F3B43}"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38042D4-982A-4010-8C7D-39B9B2EA3AB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CA09DC8F-E8F4-4188-87F3-F85E40215DCD}">
      <dgm:prSet phldrT="[Text]" custT="1"/>
      <dgm:spPr/>
      <dgm:t>
        <a:bodyPr/>
        <a:lstStyle/>
        <a:p>
          <a:r>
            <a:rPr lang="en-AU" sz="2000" dirty="0"/>
            <a:t>They enable employees to understand and communicate better with </a:t>
          </a:r>
          <a:r>
            <a:rPr lang="en-AU" sz="2000" dirty="0" err="1"/>
            <a:t>coworkers</a:t>
          </a:r>
          <a:r>
            <a:rPr lang="en-AU" sz="2000" dirty="0"/>
            <a:t> who speak a different language, reducing miscommunication and fostering mutual respect. </a:t>
          </a:r>
        </a:p>
      </dgm:t>
    </dgm:pt>
    <dgm:pt modelId="{9DF442C1-C28F-45CE-A057-8C2EE0D8B49B}" type="parTrans" cxnId="{F512BBB6-A357-4E4F-A7D3-A17DA00BFA8A}">
      <dgm:prSet/>
      <dgm:spPr/>
      <dgm:t>
        <a:bodyPr/>
        <a:lstStyle/>
        <a:p>
          <a:endParaRPr lang="en-AU"/>
        </a:p>
      </dgm:t>
    </dgm:pt>
    <dgm:pt modelId="{1AFC9E9B-4FFD-4FA8-B39F-59FBB72707BD}" type="sibTrans" cxnId="{F512BBB6-A357-4E4F-A7D3-A17DA00BFA8A}">
      <dgm:prSet/>
      <dgm:spPr/>
      <dgm:t>
        <a:bodyPr/>
        <a:lstStyle/>
        <a:p>
          <a:endParaRPr lang="en-AU"/>
        </a:p>
      </dgm:t>
    </dgm:pt>
    <dgm:pt modelId="{C8C3546A-A16B-4A2A-99B3-6BBCD9ECEE20}">
      <dgm:prSet phldrT="[Text]" custT="1"/>
      <dgm:spPr/>
      <dgm:t>
        <a:bodyPr/>
        <a:lstStyle/>
        <a:p>
          <a:r>
            <a:rPr lang="en-AU" sz="2000" dirty="0"/>
            <a:t>They are useful when a conflict needs to be settled that might arise due to differences in language, whether oral or sign language.</a:t>
          </a:r>
        </a:p>
      </dgm:t>
    </dgm:pt>
    <dgm:pt modelId="{0474F55F-8F1A-4DF3-BFDF-6E7BD2CD17F3}" type="parTrans" cxnId="{A84662B7-1D73-4377-99D8-22EBF10B3FC6}">
      <dgm:prSet/>
      <dgm:spPr/>
      <dgm:t>
        <a:bodyPr/>
        <a:lstStyle/>
        <a:p>
          <a:endParaRPr lang="en-AU"/>
        </a:p>
      </dgm:t>
    </dgm:pt>
    <dgm:pt modelId="{993827A1-2F24-4F85-9A31-833BE80F3C38}" type="sibTrans" cxnId="{A84662B7-1D73-4377-99D8-22EBF10B3FC6}">
      <dgm:prSet/>
      <dgm:spPr/>
      <dgm:t>
        <a:bodyPr/>
        <a:lstStyle/>
        <a:p>
          <a:endParaRPr lang="en-AU"/>
        </a:p>
      </dgm:t>
    </dgm:pt>
    <dgm:pt modelId="{AEEFC594-4E59-4E37-9294-4AF9D3A882C4}">
      <dgm:prSet phldrT="[Text]" custT="1"/>
      <dgm:spPr/>
      <dgm:t>
        <a:bodyPr/>
        <a:lstStyle/>
        <a:p>
          <a:r>
            <a:rPr lang="en-AU" sz="2000" dirty="0"/>
            <a:t>They provide translations on a real-time basis.</a:t>
          </a:r>
        </a:p>
      </dgm:t>
    </dgm:pt>
    <dgm:pt modelId="{4770F0EC-365A-4822-BDFF-914A71621283}" type="parTrans" cxnId="{C4763F1D-54CF-4262-B09D-3992FE604BC9}">
      <dgm:prSet/>
      <dgm:spPr/>
      <dgm:t>
        <a:bodyPr/>
        <a:lstStyle/>
        <a:p>
          <a:endParaRPr lang="en-AU"/>
        </a:p>
      </dgm:t>
    </dgm:pt>
    <dgm:pt modelId="{4FF5D1C6-D533-4BC1-900A-BF3D5D6BE029}" type="sibTrans" cxnId="{C4763F1D-54CF-4262-B09D-3992FE604BC9}">
      <dgm:prSet/>
      <dgm:spPr/>
      <dgm:t>
        <a:bodyPr/>
        <a:lstStyle/>
        <a:p>
          <a:endParaRPr lang="en-AU"/>
        </a:p>
      </dgm:t>
    </dgm:pt>
    <dgm:pt modelId="{4D802D50-D8D3-4A67-918F-66642855003E}" type="pres">
      <dgm:prSet presAssocID="{938042D4-982A-4010-8C7D-39B9B2EA3ABA}" presName="linear" presStyleCnt="0">
        <dgm:presLayoutVars>
          <dgm:animLvl val="lvl"/>
          <dgm:resizeHandles val="exact"/>
        </dgm:presLayoutVars>
      </dgm:prSet>
      <dgm:spPr/>
    </dgm:pt>
    <dgm:pt modelId="{B12BCDAF-2673-4E3A-AF00-B1580076A5C8}" type="pres">
      <dgm:prSet presAssocID="{CA09DC8F-E8F4-4188-87F3-F85E40215DCD}" presName="parentText" presStyleLbl="node1" presStyleIdx="0" presStyleCnt="3">
        <dgm:presLayoutVars>
          <dgm:chMax val="0"/>
          <dgm:bulletEnabled val="1"/>
        </dgm:presLayoutVars>
      </dgm:prSet>
      <dgm:spPr/>
    </dgm:pt>
    <dgm:pt modelId="{9E25F540-CDE4-4FF2-9F2F-E28BF16AE101}" type="pres">
      <dgm:prSet presAssocID="{1AFC9E9B-4FFD-4FA8-B39F-59FBB72707BD}" presName="spacer" presStyleCnt="0"/>
      <dgm:spPr/>
    </dgm:pt>
    <dgm:pt modelId="{885DBCF1-300B-4117-BE1B-7D5623130984}" type="pres">
      <dgm:prSet presAssocID="{C8C3546A-A16B-4A2A-99B3-6BBCD9ECEE20}" presName="parentText" presStyleLbl="node1" presStyleIdx="1" presStyleCnt="3">
        <dgm:presLayoutVars>
          <dgm:chMax val="0"/>
          <dgm:bulletEnabled val="1"/>
        </dgm:presLayoutVars>
      </dgm:prSet>
      <dgm:spPr/>
    </dgm:pt>
    <dgm:pt modelId="{D06DF77C-6A04-43F8-957F-F4F210A70EB0}" type="pres">
      <dgm:prSet presAssocID="{993827A1-2F24-4F85-9A31-833BE80F3C38}" presName="spacer" presStyleCnt="0"/>
      <dgm:spPr/>
    </dgm:pt>
    <dgm:pt modelId="{61848977-8ADB-4A87-88A8-5439FC200337}" type="pres">
      <dgm:prSet presAssocID="{AEEFC594-4E59-4E37-9294-4AF9D3A882C4}" presName="parentText" presStyleLbl="node1" presStyleIdx="2" presStyleCnt="3">
        <dgm:presLayoutVars>
          <dgm:chMax val="0"/>
          <dgm:bulletEnabled val="1"/>
        </dgm:presLayoutVars>
      </dgm:prSet>
      <dgm:spPr/>
    </dgm:pt>
  </dgm:ptLst>
  <dgm:cxnLst>
    <dgm:cxn modelId="{C4763F1D-54CF-4262-B09D-3992FE604BC9}" srcId="{938042D4-982A-4010-8C7D-39B9B2EA3ABA}" destId="{AEEFC594-4E59-4E37-9294-4AF9D3A882C4}" srcOrd="2" destOrd="0" parTransId="{4770F0EC-365A-4822-BDFF-914A71621283}" sibTransId="{4FF5D1C6-D533-4BC1-900A-BF3D5D6BE029}"/>
    <dgm:cxn modelId="{64FC5D5E-2D3E-4CC2-9A36-E7298FF69D94}" type="presOf" srcId="{AEEFC594-4E59-4E37-9294-4AF9D3A882C4}" destId="{61848977-8ADB-4A87-88A8-5439FC200337}" srcOrd="0" destOrd="0" presId="urn:microsoft.com/office/officeart/2005/8/layout/vList2"/>
    <dgm:cxn modelId="{AC9D708D-AA45-4529-8C6A-1752057B2542}" type="presOf" srcId="{938042D4-982A-4010-8C7D-39B9B2EA3ABA}" destId="{4D802D50-D8D3-4A67-918F-66642855003E}" srcOrd="0" destOrd="0" presId="urn:microsoft.com/office/officeart/2005/8/layout/vList2"/>
    <dgm:cxn modelId="{F512BBB6-A357-4E4F-A7D3-A17DA00BFA8A}" srcId="{938042D4-982A-4010-8C7D-39B9B2EA3ABA}" destId="{CA09DC8F-E8F4-4188-87F3-F85E40215DCD}" srcOrd="0" destOrd="0" parTransId="{9DF442C1-C28F-45CE-A057-8C2EE0D8B49B}" sibTransId="{1AFC9E9B-4FFD-4FA8-B39F-59FBB72707BD}"/>
    <dgm:cxn modelId="{A84662B7-1D73-4377-99D8-22EBF10B3FC6}" srcId="{938042D4-982A-4010-8C7D-39B9B2EA3ABA}" destId="{C8C3546A-A16B-4A2A-99B3-6BBCD9ECEE20}" srcOrd="1" destOrd="0" parTransId="{0474F55F-8F1A-4DF3-BFDF-6E7BD2CD17F3}" sibTransId="{993827A1-2F24-4F85-9A31-833BE80F3C38}"/>
    <dgm:cxn modelId="{A44622D2-E2F6-42AE-A977-72A34F322609}" type="presOf" srcId="{CA09DC8F-E8F4-4188-87F3-F85E40215DCD}" destId="{B12BCDAF-2673-4E3A-AF00-B1580076A5C8}" srcOrd="0" destOrd="0" presId="urn:microsoft.com/office/officeart/2005/8/layout/vList2"/>
    <dgm:cxn modelId="{90268EDA-F0FA-41FA-A2F6-1EE662CE1D8F}" type="presOf" srcId="{C8C3546A-A16B-4A2A-99B3-6BBCD9ECEE20}" destId="{885DBCF1-300B-4117-BE1B-7D5623130984}" srcOrd="0" destOrd="0" presId="urn:microsoft.com/office/officeart/2005/8/layout/vList2"/>
    <dgm:cxn modelId="{BCA4942D-F322-4A1C-8908-EC6BB3B6703E}" type="presParOf" srcId="{4D802D50-D8D3-4A67-918F-66642855003E}" destId="{B12BCDAF-2673-4E3A-AF00-B1580076A5C8}" srcOrd="0" destOrd="0" presId="urn:microsoft.com/office/officeart/2005/8/layout/vList2"/>
    <dgm:cxn modelId="{A17A269C-FDEF-428E-8F1A-88C275D102C0}" type="presParOf" srcId="{4D802D50-D8D3-4A67-918F-66642855003E}" destId="{9E25F540-CDE4-4FF2-9F2F-E28BF16AE101}" srcOrd="1" destOrd="0" presId="urn:microsoft.com/office/officeart/2005/8/layout/vList2"/>
    <dgm:cxn modelId="{1D246AAA-94B9-4A57-BF0A-3EC17D85D10D}" type="presParOf" srcId="{4D802D50-D8D3-4A67-918F-66642855003E}" destId="{885DBCF1-300B-4117-BE1B-7D5623130984}" srcOrd="2" destOrd="0" presId="urn:microsoft.com/office/officeart/2005/8/layout/vList2"/>
    <dgm:cxn modelId="{235BC9F1-96C8-4B10-AB5E-653B88E98438}" type="presParOf" srcId="{4D802D50-D8D3-4A67-918F-66642855003E}" destId="{D06DF77C-6A04-43F8-957F-F4F210A70EB0}" srcOrd="3" destOrd="0" presId="urn:microsoft.com/office/officeart/2005/8/layout/vList2"/>
    <dgm:cxn modelId="{5FA3CA5C-D3E0-4DED-BF7D-EFC2349E24DC}" type="presParOf" srcId="{4D802D50-D8D3-4A67-918F-66642855003E}" destId="{61848977-8ADB-4A87-88A8-5439FC200337}"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21957AD-E02D-45D4-8806-A6EA4E9C09B8}"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641B0E38-EC37-432E-A582-1C3C60AF4A47}">
      <dgm:prSet phldrT="[Text]" custT="1"/>
      <dgm:spPr/>
      <dgm:t>
        <a:bodyPr/>
        <a:lstStyle/>
        <a:p>
          <a:r>
            <a:rPr lang="en-US" sz="2000" dirty="0"/>
            <a:t>More ‘cultural experts’ than just interpreters.</a:t>
          </a:r>
          <a:endParaRPr lang="en-AU" sz="2000" dirty="0"/>
        </a:p>
      </dgm:t>
    </dgm:pt>
    <dgm:pt modelId="{A7B25AB7-0163-4F50-9A29-BE8BD8ED3867}" type="parTrans" cxnId="{E610B8A0-B6B4-4131-AB93-DB4025C2294F}">
      <dgm:prSet/>
      <dgm:spPr/>
      <dgm:t>
        <a:bodyPr/>
        <a:lstStyle/>
        <a:p>
          <a:endParaRPr lang="en-AU"/>
        </a:p>
      </dgm:t>
    </dgm:pt>
    <dgm:pt modelId="{107BBE59-6C8B-49B9-BA5C-16D5E97351AA}" type="sibTrans" cxnId="{E610B8A0-B6B4-4131-AB93-DB4025C2294F}">
      <dgm:prSet/>
      <dgm:spPr/>
      <dgm:t>
        <a:bodyPr/>
        <a:lstStyle/>
        <a:p>
          <a:endParaRPr lang="en-AU"/>
        </a:p>
      </dgm:t>
    </dgm:pt>
    <dgm:pt modelId="{53646654-D4C6-4787-8520-65AA0CC5216A}">
      <dgm:prSet custT="1"/>
      <dgm:spPr/>
      <dgm:t>
        <a:bodyPr/>
        <a:lstStyle/>
        <a:p>
          <a:r>
            <a:rPr lang="en-US" sz="2000" dirty="0"/>
            <a:t>Are useful when employees or management must become culturally sensitive to their clients or co-workers.</a:t>
          </a:r>
          <a:endParaRPr lang="en-AU" sz="2000" dirty="0"/>
        </a:p>
      </dgm:t>
    </dgm:pt>
    <dgm:pt modelId="{0886EFCF-CC11-4C81-838F-C56C68B4A436}" type="parTrans" cxnId="{5242C1C3-C241-4284-BB40-4EE649B1CFA9}">
      <dgm:prSet/>
      <dgm:spPr/>
      <dgm:t>
        <a:bodyPr/>
        <a:lstStyle/>
        <a:p>
          <a:endParaRPr lang="en-AU"/>
        </a:p>
      </dgm:t>
    </dgm:pt>
    <dgm:pt modelId="{03187F8F-FFE5-4C79-8C43-EBBF9BDB9EB8}" type="sibTrans" cxnId="{5242C1C3-C241-4284-BB40-4EE649B1CFA9}">
      <dgm:prSet/>
      <dgm:spPr/>
      <dgm:t>
        <a:bodyPr/>
        <a:lstStyle/>
        <a:p>
          <a:endParaRPr lang="en-AU"/>
        </a:p>
      </dgm:t>
    </dgm:pt>
    <dgm:pt modelId="{6C8FDAB4-1452-47A4-B4A9-7557475CC83B}" type="pres">
      <dgm:prSet presAssocID="{F21957AD-E02D-45D4-8806-A6EA4E9C09B8}" presName="Name0" presStyleCnt="0">
        <dgm:presLayoutVars>
          <dgm:chMax val="7"/>
          <dgm:chPref val="7"/>
          <dgm:dir/>
        </dgm:presLayoutVars>
      </dgm:prSet>
      <dgm:spPr/>
    </dgm:pt>
    <dgm:pt modelId="{DAFFEE70-860D-4832-9F53-B5ED205F5D8A}" type="pres">
      <dgm:prSet presAssocID="{F21957AD-E02D-45D4-8806-A6EA4E9C09B8}" presName="Name1" presStyleCnt="0"/>
      <dgm:spPr/>
    </dgm:pt>
    <dgm:pt modelId="{94064065-7C60-4D4D-87E6-0942A419786C}" type="pres">
      <dgm:prSet presAssocID="{F21957AD-E02D-45D4-8806-A6EA4E9C09B8}" presName="cycle" presStyleCnt="0"/>
      <dgm:spPr/>
    </dgm:pt>
    <dgm:pt modelId="{667AD863-A607-4BD5-B434-1E5727A2C1CF}" type="pres">
      <dgm:prSet presAssocID="{F21957AD-E02D-45D4-8806-A6EA4E9C09B8}" presName="srcNode" presStyleLbl="node1" presStyleIdx="0" presStyleCnt="2"/>
      <dgm:spPr/>
    </dgm:pt>
    <dgm:pt modelId="{668502D6-7C39-4C10-9258-3918FBC9848D}" type="pres">
      <dgm:prSet presAssocID="{F21957AD-E02D-45D4-8806-A6EA4E9C09B8}" presName="conn" presStyleLbl="parChTrans1D2" presStyleIdx="0" presStyleCnt="1"/>
      <dgm:spPr/>
    </dgm:pt>
    <dgm:pt modelId="{E64D7A6A-C4B3-4B56-A72B-AEBBC12FBA9A}" type="pres">
      <dgm:prSet presAssocID="{F21957AD-E02D-45D4-8806-A6EA4E9C09B8}" presName="extraNode" presStyleLbl="node1" presStyleIdx="0" presStyleCnt="2"/>
      <dgm:spPr/>
    </dgm:pt>
    <dgm:pt modelId="{01D8567E-A894-4041-830F-24674449B23B}" type="pres">
      <dgm:prSet presAssocID="{F21957AD-E02D-45D4-8806-A6EA4E9C09B8}" presName="dstNode" presStyleLbl="node1" presStyleIdx="0" presStyleCnt="2"/>
      <dgm:spPr/>
    </dgm:pt>
    <dgm:pt modelId="{2E75E35E-6582-4A37-844D-1761A185F459}" type="pres">
      <dgm:prSet presAssocID="{641B0E38-EC37-432E-A582-1C3C60AF4A47}" presName="text_1" presStyleLbl="node1" presStyleIdx="0" presStyleCnt="2">
        <dgm:presLayoutVars>
          <dgm:bulletEnabled val="1"/>
        </dgm:presLayoutVars>
      </dgm:prSet>
      <dgm:spPr/>
    </dgm:pt>
    <dgm:pt modelId="{8EA6A2AA-9E62-45B7-95AA-255234811F4D}" type="pres">
      <dgm:prSet presAssocID="{641B0E38-EC37-432E-A582-1C3C60AF4A47}" presName="accent_1" presStyleCnt="0"/>
      <dgm:spPr/>
    </dgm:pt>
    <dgm:pt modelId="{023F46C5-7F7D-45B7-861C-7ED400296B81}" type="pres">
      <dgm:prSet presAssocID="{641B0E38-EC37-432E-A582-1C3C60AF4A47}" presName="accentRepeatNode" presStyleLbl="solidFgAcc1" presStyleIdx="0" presStyleCnt="2"/>
      <dgm:spPr/>
    </dgm:pt>
    <dgm:pt modelId="{C46E00FF-8240-4650-BE50-31D2D3B816BC}" type="pres">
      <dgm:prSet presAssocID="{53646654-D4C6-4787-8520-65AA0CC5216A}" presName="text_2" presStyleLbl="node1" presStyleIdx="1" presStyleCnt="2">
        <dgm:presLayoutVars>
          <dgm:bulletEnabled val="1"/>
        </dgm:presLayoutVars>
      </dgm:prSet>
      <dgm:spPr/>
    </dgm:pt>
    <dgm:pt modelId="{5005A406-5AA2-40B5-A36C-1281DAE3F3A5}" type="pres">
      <dgm:prSet presAssocID="{53646654-D4C6-4787-8520-65AA0CC5216A}" presName="accent_2" presStyleCnt="0"/>
      <dgm:spPr/>
    </dgm:pt>
    <dgm:pt modelId="{DD03E9B7-1123-4502-84A0-606B015BE876}" type="pres">
      <dgm:prSet presAssocID="{53646654-D4C6-4787-8520-65AA0CC5216A}" presName="accentRepeatNode" presStyleLbl="solidFgAcc1" presStyleIdx="1" presStyleCnt="2"/>
      <dgm:spPr/>
    </dgm:pt>
  </dgm:ptLst>
  <dgm:cxnLst>
    <dgm:cxn modelId="{BB652F3C-0945-42F8-B322-EBABE1F95979}" type="presOf" srcId="{53646654-D4C6-4787-8520-65AA0CC5216A}" destId="{C46E00FF-8240-4650-BE50-31D2D3B816BC}" srcOrd="0" destOrd="0" presId="urn:microsoft.com/office/officeart/2008/layout/VerticalCurvedList"/>
    <dgm:cxn modelId="{E610B8A0-B6B4-4131-AB93-DB4025C2294F}" srcId="{F21957AD-E02D-45D4-8806-A6EA4E9C09B8}" destId="{641B0E38-EC37-432E-A582-1C3C60AF4A47}" srcOrd="0" destOrd="0" parTransId="{A7B25AB7-0163-4F50-9A29-BE8BD8ED3867}" sibTransId="{107BBE59-6C8B-49B9-BA5C-16D5E97351AA}"/>
    <dgm:cxn modelId="{EEE165A4-5013-43EE-AF49-D728E9CFD9DB}" type="presOf" srcId="{107BBE59-6C8B-49B9-BA5C-16D5E97351AA}" destId="{668502D6-7C39-4C10-9258-3918FBC9848D}" srcOrd="0" destOrd="0" presId="urn:microsoft.com/office/officeart/2008/layout/VerticalCurvedList"/>
    <dgm:cxn modelId="{5242C1C3-C241-4284-BB40-4EE649B1CFA9}" srcId="{F21957AD-E02D-45D4-8806-A6EA4E9C09B8}" destId="{53646654-D4C6-4787-8520-65AA0CC5216A}" srcOrd="1" destOrd="0" parTransId="{0886EFCF-CC11-4C81-838F-C56C68B4A436}" sibTransId="{03187F8F-FFE5-4C79-8C43-EBBF9BDB9EB8}"/>
    <dgm:cxn modelId="{71A7F7C8-5353-4806-8917-656E68BCD197}" type="presOf" srcId="{641B0E38-EC37-432E-A582-1C3C60AF4A47}" destId="{2E75E35E-6582-4A37-844D-1761A185F459}" srcOrd="0" destOrd="0" presId="urn:microsoft.com/office/officeart/2008/layout/VerticalCurvedList"/>
    <dgm:cxn modelId="{048473D4-7A43-4373-8A4B-DF9B563B9AA9}" type="presOf" srcId="{F21957AD-E02D-45D4-8806-A6EA4E9C09B8}" destId="{6C8FDAB4-1452-47A4-B4A9-7557475CC83B}" srcOrd="0" destOrd="0" presId="urn:microsoft.com/office/officeart/2008/layout/VerticalCurvedList"/>
    <dgm:cxn modelId="{74C9C8A4-200A-438B-B378-63A447A4C44A}" type="presParOf" srcId="{6C8FDAB4-1452-47A4-B4A9-7557475CC83B}" destId="{DAFFEE70-860D-4832-9F53-B5ED205F5D8A}" srcOrd="0" destOrd="0" presId="urn:microsoft.com/office/officeart/2008/layout/VerticalCurvedList"/>
    <dgm:cxn modelId="{F276DE91-33A9-4E29-91E1-459E55A431BE}" type="presParOf" srcId="{DAFFEE70-860D-4832-9F53-B5ED205F5D8A}" destId="{94064065-7C60-4D4D-87E6-0942A419786C}" srcOrd="0" destOrd="0" presId="urn:microsoft.com/office/officeart/2008/layout/VerticalCurvedList"/>
    <dgm:cxn modelId="{22BCF2E0-1146-46E1-BD42-993CD8E75B2C}" type="presParOf" srcId="{94064065-7C60-4D4D-87E6-0942A419786C}" destId="{667AD863-A607-4BD5-B434-1E5727A2C1CF}" srcOrd="0" destOrd="0" presId="urn:microsoft.com/office/officeart/2008/layout/VerticalCurvedList"/>
    <dgm:cxn modelId="{FD932E4B-2A08-4A50-9B3F-D5D51D4A105C}" type="presParOf" srcId="{94064065-7C60-4D4D-87E6-0942A419786C}" destId="{668502D6-7C39-4C10-9258-3918FBC9848D}" srcOrd="1" destOrd="0" presId="urn:microsoft.com/office/officeart/2008/layout/VerticalCurvedList"/>
    <dgm:cxn modelId="{83908A5F-CF01-4EAF-9500-D491D81399F4}" type="presParOf" srcId="{94064065-7C60-4D4D-87E6-0942A419786C}" destId="{E64D7A6A-C4B3-4B56-A72B-AEBBC12FBA9A}" srcOrd="2" destOrd="0" presId="urn:microsoft.com/office/officeart/2008/layout/VerticalCurvedList"/>
    <dgm:cxn modelId="{2805AA4E-DB52-40C7-AAEA-766E0A0D5E9B}" type="presParOf" srcId="{94064065-7C60-4D4D-87E6-0942A419786C}" destId="{01D8567E-A894-4041-830F-24674449B23B}" srcOrd="3" destOrd="0" presId="urn:microsoft.com/office/officeart/2008/layout/VerticalCurvedList"/>
    <dgm:cxn modelId="{675CBFC9-0A06-4C91-9B45-39C610E0105D}" type="presParOf" srcId="{DAFFEE70-860D-4832-9F53-B5ED205F5D8A}" destId="{2E75E35E-6582-4A37-844D-1761A185F459}" srcOrd="1" destOrd="0" presId="urn:microsoft.com/office/officeart/2008/layout/VerticalCurvedList"/>
    <dgm:cxn modelId="{97D69BCD-065C-48CD-8055-5B48849625DB}" type="presParOf" srcId="{DAFFEE70-860D-4832-9F53-B5ED205F5D8A}" destId="{8EA6A2AA-9E62-45B7-95AA-255234811F4D}" srcOrd="2" destOrd="0" presId="urn:microsoft.com/office/officeart/2008/layout/VerticalCurvedList"/>
    <dgm:cxn modelId="{9D2CBEDC-6011-4E18-9A52-D68B85C5237A}" type="presParOf" srcId="{8EA6A2AA-9E62-45B7-95AA-255234811F4D}" destId="{023F46C5-7F7D-45B7-861C-7ED400296B81}" srcOrd="0" destOrd="0" presId="urn:microsoft.com/office/officeart/2008/layout/VerticalCurvedList"/>
    <dgm:cxn modelId="{88B4CDDA-6A8E-42B8-A7D1-DC82589AF138}" type="presParOf" srcId="{DAFFEE70-860D-4832-9F53-B5ED205F5D8A}" destId="{C46E00FF-8240-4650-BE50-31D2D3B816BC}" srcOrd="3" destOrd="0" presId="urn:microsoft.com/office/officeart/2008/layout/VerticalCurvedList"/>
    <dgm:cxn modelId="{C6420EAF-E87B-41E0-9C48-E6D17715D585}" type="presParOf" srcId="{DAFFEE70-860D-4832-9F53-B5ED205F5D8A}" destId="{5005A406-5AA2-40B5-A36C-1281DAE3F3A5}" srcOrd="4" destOrd="0" presId="urn:microsoft.com/office/officeart/2008/layout/VerticalCurvedList"/>
    <dgm:cxn modelId="{47DCC40F-A9BE-4766-9ABE-AE6DD3506A71}" type="presParOf" srcId="{5005A406-5AA2-40B5-A36C-1281DAE3F3A5}" destId="{DD03E9B7-1123-4502-84A0-606B015BE87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B4A4EAE-E519-4499-BCBA-52AB53025E1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351F83CA-F0C6-4B31-BA56-93203F9A2644}">
      <dgm:prSet phldrT="[Text]" custT="1"/>
      <dgm:spPr/>
      <dgm:t>
        <a:bodyPr/>
        <a:lstStyle/>
        <a:p>
          <a:r>
            <a:rPr lang="en-AU" sz="1800" dirty="0"/>
            <a:t>Identify what information or text needs to be translated before speaking with the client.</a:t>
          </a:r>
        </a:p>
      </dgm:t>
    </dgm:pt>
    <dgm:pt modelId="{EA9CCB50-E226-4BE2-A577-B9881066AD2F}" type="parTrans" cxnId="{6E4AD9EA-4841-421B-B29E-FED880462A3D}">
      <dgm:prSet/>
      <dgm:spPr/>
      <dgm:t>
        <a:bodyPr/>
        <a:lstStyle/>
        <a:p>
          <a:endParaRPr lang="en-AU"/>
        </a:p>
      </dgm:t>
    </dgm:pt>
    <dgm:pt modelId="{9F1C7507-9026-44DF-9322-D43EBD369EBF}" type="sibTrans" cxnId="{6E4AD9EA-4841-421B-B29E-FED880462A3D}">
      <dgm:prSet/>
      <dgm:spPr/>
      <dgm:t>
        <a:bodyPr/>
        <a:lstStyle/>
        <a:p>
          <a:endParaRPr lang="en-AU"/>
        </a:p>
      </dgm:t>
    </dgm:pt>
    <dgm:pt modelId="{4FAEB47A-2C4A-4FB4-89B7-A3419C503787}">
      <dgm:prSet custT="1"/>
      <dgm:spPr/>
      <dgm:t>
        <a:bodyPr/>
        <a:lstStyle/>
        <a:p>
          <a:pPr>
            <a:buFont typeface="Wingdings" panose="05000000000000000000" pitchFamily="2" charset="2"/>
            <a:buChar char=""/>
          </a:pPr>
          <a:r>
            <a:rPr lang="en-AU" sz="1800" dirty="0"/>
            <a:t>Clarify what needs to be discussed, and ask for ideas on who can help interpret.</a:t>
          </a:r>
          <a:endParaRPr lang="en-PH" sz="1800" dirty="0"/>
        </a:p>
      </dgm:t>
    </dgm:pt>
    <dgm:pt modelId="{02DB9E9F-E7D7-4B42-A728-70E9186F1836}" type="parTrans" cxnId="{3C03DD82-F000-49AA-9101-7F9E78B33EEE}">
      <dgm:prSet/>
      <dgm:spPr/>
      <dgm:t>
        <a:bodyPr/>
        <a:lstStyle/>
        <a:p>
          <a:endParaRPr lang="en-AU"/>
        </a:p>
      </dgm:t>
    </dgm:pt>
    <dgm:pt modelId="{524D973E-E203-4C21-9765-D253027A8FDA}" type="sibTrans" cxnId="{3C03DD82-F000-49AA-9101-7F9E78B33EEE}">
      <dgm:prSet/>
      <dgm:spPr/>
      <dgm:t>
        <a:bodyPr/>
        <a:lstStyle/>
        <a:p>
          <a:endParaRPr lang="en-AU"/>
        </a:p>
      </dgm:t>
    </dgm:pt>
    <dgm:pt modelId="{85F0F016-A130-47AD-8479-8CEB0FBDD55A}">
      <dgm:prSet custT="1"/>
      <dgm:spPr/>
      <dgm:t>
        <a:bodyPr/>
        <a:lstStyle/>
        <a:p>
          <a:r>
            <a:rPr lang="en-AU" sz="1800" dirty="0"/>
            <a:t>Identify jargon and other difficult concepts. </a:t>
          </a:r>
        </a:p>
      </dgm:t>
    </dgm:pt>
    <dgm:pt modelId="{EB403C9C-6386-4B9A-8495-A6E23244756B}" type="parTrans" cxnId="{072FAE11-0A0F-4F10-AB50-3D67596B7514}">
      <dgm:prSet/>
      <dgm:spPr/>
      <dgm:t>
        <a:bodyPr/>
        <a:lstStyle/>
        <a:p>
          <a:endParaRPr lang="en-AU"/>
        </a:p>
      </dgm:t>
    </dgm:pt>
    <dgm:pt modelId="{93ACEC04-EDB5-43BC-A4AC-5ED6E020BC02}" type="sibTrans" cxnId="{072FAE11-0A0F-4F10-AB50-3D67596B7514}">
      <dgm:prSet/>
      <dgm:spPr/>
      <dgm:t>
        <a:bodyPr/>
        <a:lstStyle/>
        <a:p>
          <a:endParaRPr lang="en-AU"/>
        </a:p>
      </dgm:t>
    </dgm:pt>
    <dgm:pt modelId="{AAED3C9F-FEB7-4B43-9BA3-7C25652D753F}">
      <dgm:prSet custT="1"/>
      <dgm:spPr/>
      <dgm:t>
        <a:bodyPr/>
        <a:lstStyle/>
        <a:p>
          <a:r>
            <a:rPr lang="en-AU" sz="1800" dirty="0"/>
            <a:t>List down some issues you may have identified or experienced in past interactions.</a:t>
          </a:r>
        </a:p>
      </dgm:t>
    </dgm:pt>
    <dgm:pt modelId="{D130F1E2-D947-44AA-9C8B-A04039223308}" type="parTrans" cxnId="{A026AB0F-6EA3-47A0-8855-9D618B37693B}">
      <dgm:prSet/>
      <dgm:spPr/>
      <dgm:t>
        <a:bodyPr/>
        <a:lstStyle/>
        <a:p>
          <a:endParaRPr lang="en-AU"/>
        </a:p>
      </dgm:t>
    </dgm:pt>
    <dgm:pt modelId="{12FC067C-7A4A-442F-AE6C-D2CF7DC2D308}" type="sibTrans" cxnId="{A026AB0F-6EA3-47A0-8855-9D618B37693B}">
      <dgm:prSet/>
      <dgm:spPr/>
      <dgm:t>
        <a:bodyPr/>
        <a:lstStyle/>
        <a:p>
          <a:endParaRPr lang="en-AU"/>
        </a:p>
      </dgm:t>
    </dgm:pt>
    <dgm:pt modelId="{D9BB3D12-6CC0-4769-94B9-304A8E3EC3E6}" type="pres">
      <dgm:prSet presAssocID="{FB4A4EAE-E519-4499-BCBA-52AB53025E12}" presName="linear" presStyleCnt="0">
        <dgm:presLayoutVars>
          <dgm:animLvl val="lvl"/>
          <dgm:resizeHandles val="exact"/>
        </dgm:presLayoutVars>
      </dgm:prSet>
      <dgm:spPr/>
    </dgm:pt>
    <dgm:pt modelId="{4D02CF70-5434-467B-9FA7-49BDC05BFEF5}" type="pres">
      <dgm:prSet presAssocID="{351F83CA-F0C6-4B31-BA56-93203F9A2644}" presName="parentText" presStyleLbl="node1" presStyleIdx="0" presStyleCnt="4">
        <dgm:presLayoutVars>
          <dgm:chMax val="0"/>
          <dgm:bulletEnabled val="1"/>
        </dgm:presLayoutVars>
      </dgm:prSet>
      <dgm:spPr/>
    </dgm:pt>
    <dgm:pt modelId="{E93C67E7-6FAD-4BF8-BE39-FAF2EC64A7F3}" type="pres">
      <dgm:prSet presAssocID="{9F1C7507-9026-44DF-9322-D43EBD369EBF}" presName="spacer" presStyleCnt="0"/>
      <dgm:spPr/>
    </dgm:pt>
    <dgm:pt modelId="{55CA59D9-DE11-4FA7-B4A6-A370CA10095E}" type="pres">
      <dgm:prSet presAssocID="{4FAEB47A-2C4A-4FB4-89B7-A3419C503787}" presName="parentText" presStyleLbl="node1" presStyleIdx="1" presStyleCnt="4">
        <dgm:presLayoutVars>
          <dgm:chMax val="0"/>
          <dgm:bulletEnabled val="1"/>
        </dgm:presLayoutVars>
      </dgm:prSet>
      <dgm:spPr/>
    </dgm:pt>
    <dgm:pt modelId="{FD48FAC0-D993-4794-9FA8-EAAFB7E8E45F}" type="pres">
      <dgm:prSet presAssocID="{524D973E-E203-4C21-9765-D253027A8FDA}" presName="spacer" presStyleCnt="0"/>
      <dgm:spPr/>
    </dgm:pt>
    <dgm:pt modelId="{F5B6D53D-2C24-41FA-972F-6258690B2252}" type="pres">
      <dgm:prSet presAssocID="{85F0F016-A130-47AD-8479-8CEB0FBDD55A}" presName="parentText" presStyleLbl="node1" presStyleIdx="2" presStyleCnt="4">
        <dgm:presLayoutVars>
          <dgm:chMax val="0"/>
          <dgm:bulletEnabled val="1"/>
        </dgm:presLayoutVars>
      </dgm:prSet>
      <dgm:spPr/>
    </dgm:pt>
    <dgm:pt modelId="{76195061-2E5A-4805-BE5F-C740ACA10029}" type="pres">
      <dgm:prSet presAssocID="{93ACEC04-EDB5-43BC-A4AC-5ED6E020BC02}" presName="spacer" presStyleCnt="0"/>
      <dgm:spPr/>
    </dgm:pt>
    <dgm:pt modelId="{4254128E-EE38-4E4B-9E1C-D871270060CC}" type="pres">
      <dgm:prSet presAssocID="{AAED3C9F-FEB7-4B43-9BA3-7C25652D753F}" presName="parentText" presStyleLbl="node1" presStyleIdx="3" presStyleCnt="4">
        <dgm:presLayoutVars>
          <dgm:chMax val="0"/>
          <dgm:bulletEnabled val="1"/>
        </dgm:presLayoutVars>
      </dgm:prSet>
      <dgm:spPr/>
    </dgm:pt>
  </dgm:ptLst>
  <dgm:cxnLst>
    <dgm:cxn modelId="{A026AB0F-6EA3-47A0-8855-9D618B37693B}" srcId="{FB4A4EAE-E519-4499-BCBA-52AB53025E12}" destId="{AAED3C9F-FEB7-4B43-9BA3-7C25652D753F}" srcOrd="3" destOrd="0" parTransId="{D130F1E2-D947-44AA-9C8B-A04039223308}" sibTransId="{12FC067C-7A4A-442F-AE6C-D2CF7DC2D308}"/>
    <dgm:cxn modelId="{072FAE11-0A0F-4F10-AB50-3D67596B7514}" srcId="{FB4A4EAE-E519-4499-BCBA-52AB53025E12}" destId="{85F0F016-A130-47AD-8479-8CEB0FBDD55A}" srcOrd="2" destOrd="0" parTransId="{EB403C9C-6386-4B9A-8495-A6E23244756B}" sibTransId="{93ACEC04-EDB5-43BC-A4AC-5ED6E020BC02}"/>
    <dgm:cxn modelId="{FFE7B916-ED23-4D8F-902C-22C04D7711E3}" type="presOf" srcId="{85F0F016-A130-47AD-8479-8CEB0FBDD55A}" destId="{F5B6D53D-2C24-41FA-972F-6258690B2252}" srcOrd="0" destOrd="0" presId="urn:microsoft.com/office/officeart/2005/8/layout/vList2"/>
    <dgm:cxn modelId="{84FEBA6F-EF9E-4A08-846A-827A28A97027}" type="presOf" srcId="{4FAEB47A-2C4A-4FB4-89B7-A3419C503787}" destId="{55CA59D9-DE11-4FA7-B4A6-A370CA10095E}" srcOrd="0" destOrd="0" presId="urn:microsoft.com/office/officeart/2005/8/layout/vList2"/>
    <dgm:cxn modelId="{3C03DD82-F000-49AA-9101-7F9E78B33EEE}" srcId="{FB4A4EAE-E519-4499-BCBA-52AB53025E12}" destId="{4FAEB47A-2C4A-4FB4-89B7-A3419C503787}" srcOrd="1" destOrd="0" parTransId="{02DB9E9F-E7D7-4B42-A728-70E9186F1836}" sibTransId="{524D973E-E203-4C21-9765-D253027A8FDA}"/>
    <dgm:cxn modelId="{28C64891-E781-4656-8A4B-E05D18AC5CDD}" type="presOf" srcId="{AAED3C9F-FEB7-4B43-9BA3-7C25652D753F}" destId="{4254128E-EE38-4E4B-9E1C-D871270060CC}" srcOrd="0" destOrd="0" presId="urn:microsoft.com/office/officeart/2005/8/layout/vList2"/>
    <dgm:cxn modelId="{24A5CA95-6592-49D0-ACB9-E749829D17C7}" type="presOf" srcId="{351F83CA-F0C6-4B31-BA56-93203F9A2644}" destId="{4D02CF70-5434-467B-9FA7-49BDC05BFEF5}" srcOrd="0" destOrd="0" presId="urn:microsoft.com/office/officeart/2005/8/layout/vList2"/>
    <dgm:cxn modelId="{B7BF40CD-09DB-42AB-9204-B343CC44A063}" type="presOf" srcId="{FB4A4EAE-E519-4499-BCBA-52AB53025E12}" destId="{D9BB3D12-6CC0-4769-94B9-304A8E3EC3E6}" srcOrd="0" destOrd="0" presId="urn:microsoft.com/office/officeart/2005/8/layout/vList2"/>
    <dgm:cxn modelId="{6E4AD9EA-4841-421B-B29E-FED880462A3D}" srcId="{FB4A4EAE-E519-4499-BCBA-52AB53025E12}" destId="{351F83CA-F0C6-4B31-BA56-93203F9A2644}" srcOrd="0" destOrd="0" parTransId="{EA9CCB50-E226-4BE2-A577-B9881066AD2F}" sibTransId="{9F1C7507-9026-44DF-9322-D43EBD369EBF}"/>
    <dgm:cxn modelId="{D8ECA6CA-B96A-46D3-A4CD-0B07C0171CDA}" type="presParOf" srcId="{D9BB3D12-6CC0-4769-94B9-304A8E3EC3E6}" destId="{4D02CF70-5434-467B-9FA7-49BDC05BFEF5}" srcOrd="0" destOrd="0" presId="urn:microsoft.com/office/officeart/2005/8/layout/vList2"/>
    <dgm:cxn modelId="{654731E8-F8EA-4AC1-81CF-4F344A051C3F}" type="presParOf" srcId="{D9BB3D12-6CC0-4769-94B9-304A8E3EC3E6}" destId="{E93C67E7-6FAD-4BF8-BE39-FAF2EC64A7F3}" srcOrd="1" destOrd="0" presId="urn:microsoft.com/office/officeart/2005/8/layout/vList2"/>
    <dgm:cxn modelId="{C81946FF-3CA0-4B1D-86A3-424B3553122E}" type="presParOf" srcId="{D9BB3D12-6CC0-4769-94B9-304A8E3EC3E6}" destId="{55CA59D9-DE11-4FA7-B4A6-A370CA10095E}" srcOrd="2" destOrd="0" presId="urn:microsoft.com/office/officeart/2005/8/layout/vList2"/>
    <dgm:cxn modelId="{669F60D9-8341-4868-81EA-2FF154271A61}" type="presParOf" srcId="{D9BB3D12-6CC0-4769-94B9-304A8E3EC3E6}" destId="{FD48FAC0-D993-4794-9FA8-EAAFB7E8E45F}" srcOrd="3" destOrd="0" presId="urn:microsoft.com/office/officeart/2005/8/layout/vList2"/>
    <dgm:cxn modelId="{64F9A82B-AAD0-42DC-AAF6-F1EB63C8F4FB}" type="presParOf" srcId="{D9BB3D12-6CC0-4769-94B9-304A8E3EC3E6}" destId="{F5B6D53D-2C24-41FA-972F-6258690B2252}" srcOrd="4" destOrd="0" presId="urn:microsoft.com/office/officeart/2005/8/layout/vList2"/>
    <dgm:cxn modelId="{6B1B90BF-55A7-454F-9669-598FD4212D9D}" type="presParOf" srcId="{D9BB3D12-6CC0-4769-94B9-304A8E3EC3E6}" destId="{76195061-2E5A-4805-BE5F-C740ACA10029}" srcOrd="5" destOrd="0" presId="urn:microsoft.com/office/officeart/2005/8/layout/vList2"/>
    <dgm:cxn modelId="{7C3E2F68-608A-421D-82C7-CE38B22FC644}" type="presParOf" srcId="{D9BB3D12-6CC0-4769-94B9-304A8E3EC3E6}" destId="{4254128E-EE38-4E4B-9E1C-D871270060C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72BE30-92B8-47F6-8E8C-18381869D3F1}">
      <dsp:nvSpPr>
        <dsp:cNvPr id="0" name=""/>
        <dsp:cNvSpPr/>
      </dsp:nvSpPr>
      <dsp:spPr>
        <a:xfrm>
          <a:off x="0" y="56610"/>
          <a:ext cx="9004300" cy="4867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Are from different nationality</a:t>
          </a:r>
        </a:p>
      </dsp:txBody>
      <dsp:txXfrm>
        <a:off x="23760" y="80370"/>
        <a:ext cx="8956780" cy="439200"/>
      </dsp:txXfrm>
    </dsp:sp>
    <dsp:sp modelId="{27C1FC9C-6E27-4855-889D-D1664937157C}">
      <dsp:nvSpPr>
        <dsp:cNvPr id="0" name=""/>
        <dsp:cNvSpPr/>
      </dsp:nvSpPr>
      <dsp:spPr>
        <a:xfrm>
          <a:off x="0" y="618210"/>
          <a:ext cx="9004300" cy="486720"/>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Are from different cultures and background</a:t>
          </a:r>
          <a:endParaRPr lang="en-PH" sz="2000" kern="1200" dirty="0"/>
        </a:p>
      </dsp:txBody>
      <dsp:txXfrm>
        <a:off x="23760" y="641970"/>
        <a:ext cx="8956780" cy="439200"/>
      </dsp:txXfrm>
    </dsp:sp>
    <dsp:sp modelId="{5A368A00-A625-46F8-B31B-73C329E1660E}">
      <dsp:nvSpPr>
        <dsp:cNvPr id="0" name=""/>
        <dsp:cNvSpPr/>
      </dsp:nvSpPr>
      <dsp:spPr>
        <a:xfrm>
          <a:off x="0" y="1179810"/>
          <a:ext cx="9004300" cy="48672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Cannot speak verbally</a:t>
          </a:r>
          <a:endParaRPr lang="en-PH" sz="2000" kern="1200" dirty="0"/>
        </a:p>
      </dsp:txBody>
      <dsp:txXfrm>
        <a:off x="23760" y="1203570"/>
        <a:ext cx="8956780" cy="439200"/>
      </dsp:txXfrm>
    </dsp:sp>
    <dsp:sp modelId="{87951B4B-B14C-4C97-9E83-1C643940E561}">
      <dsp:nvSpPr>
        <dsp:cNvPr id="0" name=""/>
        <dsp:cNvSpPr/>
      </dsp:nvSpPr>
      <dsp:spPr>
        <a:xfrm>
          <a:off x="0" y="1741410"/>
          <a:ext cx="9004300" cy="4867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Have disability</a:t>
          </a:r>
          <a:endParaRPr lang="en-PH" sz="2000" kern="1200" dirty="0"/>
        </a:p>
      </dsp:txBody>
      <dsp:txXfrm>
        <a:off x="23760" y="1765170"/>
        <a:ext cx="8956780" cy="439200"/>
      </dsp:txXfrm>
    </dsp:sp>
    <dsp:sp modelId="{75B94EA9-D6E6-4FCA-BDDA-AD593811FF6A}">
      <dsp:nvSpPr>
        <dsp:cNvPr id="0" name=""/>
        <dsp:cNvSpPr/>
      </dsp:nvSpPr>
      <dsp:spPr>
        <a:xfrm>
          <a:off x="0" y="2303010"/>
          <a:ext cx="9004300" cy="4867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Are impaired in hearing or sight</a:t>
          </a:r>
          <a:endParaRPr lang="en-PH" sz="2000" kern="1200" dirty="0"/>
        </a:p>
      </dsp:txBody>
      <dsp:txXfrm>
        <a:off x="23760" y="2326770"/>
        <a:ext cx="8956780" cy="439200"/>
      </dsp:txXfrm>
    </dsp:sp>
    <dsp:sp modelId="{7CD53773-AE4E-48D3-91DE-120CF408D228}">
      <dsp:nvSpPr>
        <dsp:cNvPr id="0" name=""/>
        <dsp:cNvSpPr/>
      </dsp:nvSpPr>
      <dsp:spPr>
        <a:xfrm>
          <a:off x="0" y="2864609"/>
          <a:ext cx="9004300" cy="486720"/>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Are diagnosed with a condition or illness affecting speech</a:t>
          </a:r>
          <a:endParaRPr lang="en-PH" sz="2000" kern="1200" dirty="0"/>
        </a:p>
      </dsp:txBody>
      <dsp:txXfrm>
        <a:off x="23760" y="2888369"/>
        <a:ext cx="8956780" cy="439200"/>
      </dsp:txXfrm>
    </dsp:sp>
    <dsp:sp modelId="{AAB75BFB-23AA-4321-9DD3-11DA1ADED094}">
      <dsp:nvSpPr>
        <dsp:cNvPr id="0" name=""/>
        <dsp:cNvSpPr/>
      </dsp:nvSpPr>
      <dsp:spPr>
        <a:xfrm>
          <a:off x="0" y="3426209"/>
          <a:ext cx="9004300" cy="4867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Use English as their second language.</a:t>
          </a:r>
        </a:p>
      </dsp:txBody>
      <dsp:txXfrm>
        <a:off x="23760" y="3449969"/>
        <a:ext cx="8956780" cy="4392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0CBF7-C351-468F-8F05-BCDC5CBA076B}">
      <dsp:nvSpPr>
        <dsp:cNvPr id="0" name=""/>
        <dsp:cNvSpPr/>
      </dsp:nvSpPr>
      <dsp:spPr>
        <a:xfrm>
          <a:off x="0" y="35186"/>
          <a:ext cx="9185134" cy="5241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1C96D3"/>
            </a:buClr>
            <a:buFont typeface="Wingdings" panose="05000000000000000000" pitchFamily="2" charset="2"/>
            <a:buNone/>
          </a:pPr>
          <a:r>
            <a:rPr lang="en-AU" sz="2000" kern="1200"/>
            <a:t>Listen closely</a:t>
          </a:r>
        </a:p>
      </dsp:txBody>
      <dsp:txXfrm>
        <a:off x="25587" y="60773"/>
        <a:ext cx="9133960" cy="472986"/>
      </dsp:txXfrm>
    </dsp:sp>
    <dsp:sp modelId="{F37FA329-F3F3-4D42-8EF2-4A68EE22E580}">
      <dsp:nvSpPr>
        <dsp:cNvPr id="0" name=""/>
        <dsp:cNvSpPr/>
      </dsp:nvSpPr>
      <dsp:spPr>
        <a:xfrm>
          <a:off x="0" y="639986"/>
          <a:ext cx="9185134" cy="52416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Be mindful of sensitive words</a:t>
          </a:r>
        </a:p>
      </dsp:txBody>
      <dsp:txXfrm>
        <a:off x="25587" y="665573"/>
        <a:ext cx="9133960" cy="472986"/>
      </dsp:txXfrm>
    </dsp:sp>
    <dsp:sp modelId="{EA6B3F36-253D-4BF5-A7AD-8F58FDA2E975}">
      <dsp:nvSpPr>
        <dsp:cNvPr id="0" name=""/>
        <dsp:cNvSpPr/>
      </dsp:nvSpPr>
      <dsp:spPr>
        <a:xfrm>
          <a:off x="0" y="1244786"/>
          <a:ext cx="9185134" cy="5241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Use different ways of communication</a:t>
          </a:r>
        </a:p>
      </dsp:txBody>
      <dsp:txXfrm>
        <a:off x="25587" y="1270373"/>
        <a:ext cx="9133960" cy="472986"/>
      </dsp:txXfrm>
    </dsp:sp>
    <dsp:sp modelId="{540015F0-79AD-4048-A376-199C6743D452}">
      <dsp:nvSpPr>
        <dsp:cNvPr id="0" name=""/>
        <dsp:cNvSpPr/>
      </dsp:nvSpPr>
      <dsp:spPr>
        <a:xfrm>
          <a:off x="0" y="1849586"/>
          <a:ext cx="9185134" cy="5241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Body language </a:t>
          </a:r>
        </a:p>
      </dsp:txBody>
      <dsp:txXfrm>
        <a:off x="25587" y="1875173"/>
        <a:ext cx="9133960" cy="472986"/>
      </dsp:txXfrm>
    </dsp:sp>
    <dsp:sp modelId="{97E59A3C-921C-4D82-8E31-671B6B06324A}">
      <dsp:nvSpPr>
        <dsp:cNvPr id="0" name=""/>
        <dsp:cNvSpPr/>
      </dsp:nvSpPr>
      <dsp:spPr>
        <a:xfrm>
          <a:off x="0" y="2373746"/>
          <a:ext cx="9185134" cy="1014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628"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tx1">
                  <a:lumMod val="75000"/>
                  <a:lumOff val="25000"/>
                </a:schemeClr>
              </a:solidFill>
            </a:rPr>
            <a:t>Facial expressions and eye contact</a:t>
          </a:r>
        </a:p>
        <a:p>
          <a:pPr marL="228600" lvl="1" indent="-228600" algn="l" defTabSz="889000">
            <a:lnSpc>
              <a:spcPct val="90000"/>
            </a:lnSpc>
            <a:spcBef>
              <a:spcPct val="0"/>
            </a:spcBef>
            <a:spcAft>
              <a:spcPct val="20000"/>
            </a:spcAft>
            <a:buChar char="•"/>
          </a:pPr>
          <a:r>
            <a:rPr lang="en-AU" sz="2000" kern="1200">
              <a:solidFill>
                <a:schemeClr val="tx1">
                  <a:lumMod val="75000"/>
                  <a:lumOff val="25000"/>
                </a:schemeClr>
              </a:solidFill>
            </a:rPr>
            <a:t>Gestures and Movement</a:t>
          </a:r>
          <a:endParaRPr lang="en-AU" sz="2000" kern="1200" dirty="0">
            <a:solidFill>
              <a:schemeClr val="tx1">
                <a:lumMod val="75000"/>
                <a:lumOff val="25000"/>
              </a:schemeClr>
            </a:solidFill>
          </a:endParaRPr>
        </a:p>
        <a:p>
          <a:pPr marL="228600" lvl="1" indent="-228600" algn="l" defTabSz="889000">
            <a:lnSpc>
              <a:spcPct val="90000"/>
            </a:lnSpc>
            <a:spcBef>
              <a:spcPct val="0"/>
            </a:spcBef>
            <a:spcAft>
              <a:spcPct val="20000"/>
            </a:spcAft>
            <a:buChar char="•"/>
          </a:pPr>
          <a:r>
            <a:rPr lang="en-US" sz="2000" kern="1200" dirty="0">
              <a:solidFill>
                <a:schemeClr val="tx1">
                  <a:lumMod val="75000"/>
                  <a:lumOff val="25000"/>
                </a:schemeClr>
              </a:solidFill>
            </a:rPr>
            <a:t>Voice tone and volume</a:t>
          </a:r>
          <a:endParaRPr lang="en-AU" sz="2000" kern="1200" dirty="0">
            <a:solidFill>
              <a:schemeClr val="tx1">
                <a:lumMod val="75000"/>
                <a:lumOff val="25000"/>
              </a:schemeClr>
            </a:solidFill>
          </a:endParaRPr>
        </a:p>
      </dsp:txBody>
      <dsp:txXfrm>
        <a:off x="0" y="2373746"/>
        <a:ext cx="9185134" cy="10143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F2457-360A-4DCB-A5F3-7074868E322E}">
      <dsp:nvSpPr>
        <dsp:cNvPr id="0" name=""/>
        <dsp:cNvSpPr/>
      </dsp:nvSpPr>
      <dsp:spPr>
        <a:xfrm>
          <a:off x="2847" y="25357"/>
          <a:ext cx="2259109" cy="1355465"/>
        </a:xfrm>
        <a:prstGeom prst="round2Diag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b="0" kern="1200" dirty="0"/>
            <a:t>Communicating face to face</a:t>
          </a:r>
        </a:p>
      </dsp:txBody>
      <dsp:txXfrm>
        <a:off x="69015" y="91525"/>
        <a:ext cx="2126773" cy="1223129"/>
      </dsp:txXfrm>
    </dsp:sp>
    <dsp:sp modelId="{A174B0A7-A7AC-443A-92CA-F350ED5820F8}">
      <dsp:nvSpPr>
        <dsp:cNvPr id="0" name=""/>
        <dsp:cNvSpPr/>
      </dsp:nvSpPr>
      <dsp:spPr>
        <a:xfrm>
          <a:off x="2487868" y="25357"/>
          <a:ext cx="2259109" cy="1355465"/>
        </a:xfrm>
        <a:prstGeom prst="round2Diag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b="0" kern="1200" dirty="0"/>
            <a:t>Body language</a:t>
          </a:r>
        </a:p>
      </dsp:txBody>
      <dsp:txXfrm>
        <a:off x="2554036" y="91525"/>
        <a:ext cx="2126773" cy="1223129"/>
      </dsp:txXfrm>
    </dsp:sp>
    <dsp:sp modelId="{68DF5842-5B96-4271-A628-219092F888DD}">
      <dsp:nvSpPr>
        <dsp:cNvPr id="0" name=""/>
        <dsp:cNvSpPr/>
      </dsp:nvSpPr>
      <dsp:spPr>
        <a:xfrm>
          <a:off x="4972888" y="25357"/>
          <a:ext cx="2259109" cy="1355465"/>
        </a:xfrm>
        <a:prstGeom prst="round2Diag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b="0" kern="1200" dirty="0"/>
            <a:t>Communicating in print</a:t>
          </a:r>
        </a:p>
      </dsp:txBody>
      <dsp:txXfrm>
        <a:off x="5039056" y="91525"/>
        <a:ext cx="2126773" cy="1223129"/>
      </dsp:txXfrm>
    </dsp:sp>
    <dsp:sp modelId="{34735F96-26C3-475F-9845-79DCD53F7D50}">
      <dsp:nvSpPr>
        <dsp:cNvPr id="0" name=""/>
        <dsp:cNvSpPr/>
      </dsp:nvSpPr>
      <dsp:spPr>
        <a:xfrm>
          <a:off x="7457908" y="25357"/>
          <a:ext cx="2259109" cy="1355465"/>
        </a:xfrm>
        <a:prstGeom prst="round2Diag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b="0" kern="1200" dirty="0"/>
            <a:t>Communicating online</a:t>
          </a:r>
        </a:p>
      </dsp:txBody>
      <dsp:txXfrm>
        <a:off x="7524076" y="91525"/>
        <a:ext cx="2126773" cy="12231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A3CA89-1F1D-47EE-8022-C518D34EB90F}">
      <dsp:nvSpPr>
        <dsp:cNvPr id="0" name=""/>
        <dsp:cNvSpPr/>
      </dsp:nvSpPr>
      <dsp:spPr>
        <a:xfrm>
          <a:off x="0" y="266206"/>
          <a:ext cx="9567333" cy="428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3BE624-D926-4D19-9286-56F8734631FE}">
      <dsp:nvSpPr>
        <dsp:cNvPr id="0" name=""/>
        <dsp:cNvSpPr/>
      </dsp:nvSpPr>
      <dsp:spPr>
        <a:xfrm>
          <a:off x="478366" y="15286"/>
          <a:ext cx="7323650" cy="5018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136" tIns="0" rIns="253136" bIns="0" numCol="1" spcCol="1270" anchor="ctr" anchorCtr="0">
          <a:noAutofit/>
        </a:bodyPr>
        <a:lstStyle/>
        <a:p>
          <a:pPr marL="0" lvl="0" indent="0" algn="l" defTabSz="889000">
            <a:lnSpc>
              <a:spcPct val="90000"/>
            </a:lnSpc>
            <a:spcBef>
              <a:spcPct val="0"/>
            </a:spcBef>
            <a:spcAft>
              <a:spcPct val="35000"/>
            </a:spcAft>
            <a:buNone/>
          </a:pPr>
          <a:r>
            <a:rPr lang="en-AU" sz="2000" kern="1200" dirty="0"/>
            <a:t>Choosing appropriate words</a:t>
          </a:r>
        </a:p>
      </dsp:txBody>
      <dsp:txXfrm>
        <a:off x="502864" y="39784"/>
        <a:ext cx="7274654" cy="452844"/>
      </dsp:txXfrm>
    </dsp:sp>
    <dsp:sp modelId="{B25AD04F-FB6A-4BAF-8A8E-052ADEE0C3D4}">
      <dsp:nvSpPr>
        <dsp:cNvPr id="0" name=""/>
        <dsp:cNvSpPr/>
      </dsp:nvSpPr>
      <dsp:spPr>
        <a:xfrm>
          <a:off x="0" y="1037326"/>
          <a:ext cx="9567333" cy="4284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DA951B-C423-4024-A099-C4A8F4467884}">
      <dsp:nvSpPr>
        <dsp:cNvPr id="0" name=""/>
        <dsp:cNvSpPr/>
      </dsp:nvSpPr>
      <dsp:spPr>
        <a:xfrm>
          <a:off x="478366" y="786406"/>
          <a:ext cx="7323650" cy="50184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136" tIns="0" rIns="253136" bIns="0" numCol="1" spcCol="1270" anchor="ctr" anchorCtr="0">
          <a:noAutofit/>
        </a:bodyPr>
        <a:lstStyle/>
        <a:p>
          <a:pPr marL="0" lvl="0" indent="0" algn="l" defTabSz="889000">
            <a:lnSpc>
              <a:spcPct val="90000"/>
            </a:lnSpc>
            <a:spcBef>
              <a:spcPct val="0"/>
            </a:spcBef>
            <a:spcAft>
              <a:spcPct val="35000"/>
            </a:spcAft>
            <a:buNone/>
          </a:pPr>
          <a:r>
            <a:rPr lang="en-US" sz="2000" kern="1200" dirty="0"/>
            <a:t>Avoid the use of discriminatory phrasing</a:t>
          </a:r>
          <a:endParaRPr lang="en-AU" sz="2000" kern="1200" dirty="0"/>
        </a:p>
      </dsp:txBody>
      <dsp:txXfrm>
        <a:off x="502864" y="810904"/>
        <a:ext cx="7274654" cy="452844"/>
      </dsp:txXfrm>
    </dsp:sp>
    <dsp:sp modelId="{CD835F63-2C0E-46F8-A631-B950948BACCA}">
      <dsp:nvSpPr>
        <dsp:cNvPr id="0" name=""/>
        <dsp:cNvSpPr/>
      </dsp:nvSpPr>
      <dsp:spPr>
        <a:xfrm>
          <a:off x="0" y="1808446"/>
          <a:ext cx="9567333" cy="4284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364A87-F145-4E5F-AA64-2F67B802AB00}">
      <dsp:nvSpPr>
        <dsp:cNvPr id="0" name=""/>
        <dsp:cNvSpPr/>
      </dsp:nvSpPr>
      <dsp:spPr>
        <a:xfrm>
          <a:off x="478366" y="1557526"/>
          <a:ext cx="7323650" cy="5018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136" tIns="0" rIns="253136" bIns="0" numCol="1" spcCol="1270" anchor="ctr" anchorCtr="0">
          <a:noAutofit/>
        </a:bodyPr>
        <a:lstStyle/>
        <a:p>
          <a:pPr marL="0" lvl="0" indent="0" algn="l" defTabSz="889000">
            <a:lnSpc>
              <a:spcPct val="90000"/>
            </a:lnSpc>
            <a:spcBef>
              <a:spcPct val="0"/>
            </a:spcBef>
            <a:spcAft>
              <a:spcPct val="35000"/>
            </a:spcAft>
            <a:buNone/>
          </a:pPr>
          <a:r>
            <a:rPr lang="en-US" sz="2000" kern="1200" dirty="0"/>
            <a:t>Using a tone and pace that matches the </a:t>
          </a:r>
          <a:r>
            <a:rPr lang="en-US" sz="2000" kern="1200" dirty="0" err="1"/>
            <a:t>perso’s</a:t>
          </a:r>
          <a:r>
            <a:rPr lang="en-US" sz="2000" kern="1200" dirty="0"/>
            <a:t> preferences</a:t>
          </a:r>
          <a:endParaRPr lang="en-AU" sz="2000" kern="1200" dirty="0"/>
        </a:p>
      </dsp:txBody>
      <dsp:txXfrm>
        <a:off x="502864" y="1582024"/>
        <a:ext cx="7274654" cy="452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2661B5-8C23-4CD6-94BD-6A3BD4C6FEC9}">
      <dsp:nvSpPr>
        <dsp:cNvPr id="0" name=""/>
        <dsp:cNvSpPr/>
      </dsp:nvSpPr>
      <dsp:spPr>
        <a:xfrm>
          <a:off x="-4165194" y="-639167"/>
          <a:ext cx="4963027" cy="4963027"/>
        </a:xfrm>
        <a:prstGeom prst="blockArc">
          <a:avLst>
            <a:gd name="adj1" fmla="val 18900000"/>
            <a:gd name="adj2" fmla="val 2700000"/>
            <a:gd name="adj3" fmla="val 435"/>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B10D78-4854-4F2A-8281-07587F017433}">
      <dsp:nvSpPr>
        <dsp:cNvPr id="0" name=""/>
        <dsp:cNvSpPr/>
      </dsp:nvSpPr>
      <dsp:spPr>
        <a:xfrm>
          <a:off x="349487" y="230219"/>
          <a:ext cx="9260090" cy="46073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5708" tIns="50800" rIns="50800" bIns="50800" numCol="1" spcCol="1270" anchor="ctr" anchorCtr="0">
          <a:noAutofit/>
        </a:bodyPr>
        <a:lstStyle/>
        <a:p>
          <a:pPr marL="0" lvl="0" indent="0" algn="l" defTabSz="889000">
            <a:lnSpc>
              <a:spcPct val="90000"/>
            </a:lnSpc>
            <a:spcBef>
              <a:spcPct val="0"/>
            </a:spcBef>
            <a:spcAft>
              <a:spcPct val="35000"/>
            </a:spcAft>
            <a:buNone/>
          </a:pPr>
          <a:r>
            <a:rPr lang="en-AU" sz="2000" b="0" kern="1200" dirty="0"/>
            <a:t>Identify the problem and isolate it from the person.</a:t>
          </a:r>
        </a:p>
      </dsp:txBody>
      <dsp:txXfrm>
        <a:off x="349487" y="230219"/>
        <a:ext cx="9260090" cy="460734"/>
      </dsp:txXfrm>
    </dsp:sp>
    <dsp:sp modelId="{ECC40A5C-D6B2-4A51-B5CF-EEA2B3D2108E}">
      <dsp:nvSpPr>
        <dsp:cNvPr id="0" name=""/>
        <dsp:cNvSpPr/>
      </dsp:nvSpPr>
      <dsp:spPr>
        <a:xfrm>
          <a:off x="61529" y="172627"/>
          <a:ext cx="575917" cy="575917"/>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64B424-47DE-4270-8975-8343E2AF03E0}">
      <dsp:nvSpPr>
        <dsp:cNvPr id="0" name=""/>
        <dsp:cNvSpPr/>
      </dsp:nvSpPr>
      <dsp:spPr>
        <a:xfrm>
          <a:off x="679636" y="921099"/>
          <a:ext cx="8929941" cy="460734"/>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5708" tIns="50800" rIns="50800" bIns="50800" numCol="1" spcCol="1270" anchor="ctr" anchorCtr="0">
          <a:noAutofit/>
        </a:bodyPr>
        <a:lstStyle/>
        <a:p>
          <a:pPr marL="0" lvl="0" indent="0" algn="l" defTabSz="889000">
            <a:lnSpc>
              <a:spcPct val="90000"/>
            </a:lnSpc>
            <a:spcBef>
              <a:spcPct val="0"/>
            </a:spcBef>
            <a:spcAft>
              <a:spcPct val="35000"/>
            </a:spcAft>
            <a:buNone/>
          </a:pPr>
          <a:r>
            <a:rPr lang="en-AU" sz="2000" b="0" kern="1200" dirty="0"/>
            <a:t>Focus on solving the problem instead of justifying past actions.</a:t>
          </a:r>
        </a:p>
      </dsp:txBody>
      <dsp:txXfrm>
        <a:off x="679636" y="921099"/>
        <a:ext cx="8929941" cy="460734"/>
      </dsp:txXfrm>
    </dsp:sp>
    <dsp:sp modelId="{FBB2D45A-27E1-480B-8CBF-439A733E8949}">
      <dsp:nvSpPr>
        <dsp:cNvPr id="0" name=""/>
        <dsp:cNvSpPr/>
      </dsp:nvSpPr>
      <dsp:spPr>
        <a:xfrm>
          <a:off x="391677" y="863507"/>
          <a:ext cx="575917" cy="575917"/>
        </a:xfrm>
        <a:prstGeom prst="ellipse">
          <a:avLst/>
        </a:prstGeom>
        <a:solidFill>
          <a:schemeClr val="lt1">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633811-FD8C-4CB4-B9FE-78298E32394F}">
      <dsp:nvSpPr>
        <dsp:cNvPr id="0" name=""/>
        <dsp:cNvSpPr/>
      </dsp:nvSpPr>
      <dsp:spPr>
        <a:xfrm>
          <a:off x="780965" y="1611979"/>
          <a:ext cx="8828612" cy="460734"/>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5708" tIns="50800" rIns="50800" bIns="50800" numCol="1" spcCol="1270" anchor="ctr" anchorCtr="0">
          <a:noAutofit/>
        </a:bodyPr>
        <a:lstStyle/>
        <a:p>
          <a:pPr marL="0" lvl="0" indent="0" algn="l" defTabSz="889000">
            <a:lnSpc>
              <a:spcPct val="90000"/>
            </a:lnSpc>
            <a:spcBef>
              <a:spcPct val="0"/>
            </a:spcBef>
            <a:spcAft>
              <a:spcPct val="35000"/>
            </a:spcAft>
            <a:buNone/>
          </a:pPr>
          <a:r>
            <a:rPr lang="en-AU" sz="2000" b="0" kern="1200" dirty="0"/>
            <a:t>Be specific. </a:t>
          </a:r>
        </a:p>
      </dsp:txBody>
      <dsp:txXfrm>
        <a:off x="780965" y="1611979"/>
        <a:ext cx="8828612" cy="460734"/>
      </dsp:txXfrm>
    </dsp:sp>
    <dsp:sp modelId="{866E8966-A6E0-4D97-9722-C01F815322A1}">
      <dsp:nvSpPr>
        <dsp:cNvPr id="0" name=""/>
        <dsp:cNvSpPr/>
      </dsp:nvSpPr>
      <dsp:spPr>
        <a:xfrm>
          <a:off x="493006" y="1554387"/>
          <a:ext cx="575917" cy="575917"/>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1C6F1B-3563-413D-BF0B-8D2C093F6E72}">
      <dsp:nvSpPr>
        <dsp:cNvPr id="0" name=""/>
        <dsp:cNvSpPr/>
      </dsp:nvSpPr>
      <dsp:spPr>
        <a:xfrm>
          <a:off x="679636" y="2302859"/>
          <a:ext cx="8929941" cy="460734"/>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5708" tIns="50800" rIns="50800" bIns="50800" numCol="1" spcCol="1270" anchor="ctr" anchorCtr="0">
          <a:noAutofit/>
        </a:bodyPr>
        <a:lstStyle/>
        <a:p>
          <a:pPr marL="0" lvl="0" indent="0" algn="l" defTabSz="889000">
            <a:lnSpc>
              <a:spcPct val="90000"/>
            </a:lnSpc>
            <a:spcBef>
              <a:spcPct val="0"/>
            </a:spcBef>
            <a:spcAft>
              <a:spcPct val="35000"/>
            </a:spcAft>
            <a:buNone/>
          </a:pPr>
          <a:r>
            <a:rPr lang="en-AU" sz="2000" b="0" kern="1200" dirty="0"/>
            <a:t>Own up to your responsibility.</a:t>
          </a:r>
        </a:p>
      </dsp:txBody>
      <dsp:txXfrm>
        <a:off x="679636" y="2302859"/>
        <a:ext cx="8929941" cy="460734"/>
      </dsp:txXfrm>
    </dsp:sp>
    <dsp:sp modelId="{CE445709-3326-4DB8-820E-3155E41E03C6}">
      <dsp:nvSpPr>
        <dsp:cNvPr id="0" name=""/>
        <dsp:cNvSpPr/>
      </dsp:nvSpPr>
      <dsp:spPr>
        <a:xfrm>
          <a:off x="391677" y="2245267"/>
          <a:ext cx="575917" cy="575917"/>
        </a:xfrm>
        <a:prstGeom prst="ellipse">
          <a:avLst/>
        </a:prstGeom>
        <a:solidFill>
          <a:schemeClr val="lt1">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DDA858-D347-40E4-B51E-FE87BC08BAB0}">
      <dsp:nvSpPr>
        <dsp:cNvPr id="0" name=""/>
        <dsp:cNvSpPr/>
      </dsp:nvSpPr>
      <dsp:spPr>
        <a:xfrm>
          <a:off x="349487" y="2993739"/>
          <a:ext cx="9260090" cy="46073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5708" tIns="50800" rIns="50800" bIns="50800" numCol="1" spcCol="1270" anchor="ctr" anchorCtr="0">
          <a:noAutofit/>
        </a:bodyPr>
        <a:lstStyle/>
        <a:p>
          <a:pPr marL="0" lvl="0" indent="0" algn="l" defTabSz="889000">
            <a:lnSpc>
              <a:spcPct val="90000"/>
            </a:lnSpc>
            <a:spcBef>
              <a:spcPct val="0"/>
            </a:spcBef>
            <a:spcAft>
              <a:spcPct val="35000"/>
            </a:spcAft>
            <a:buNone/>
          </a:pPr>
          <a:r>
            <a:rPr lang="en-AU" sz="2000" b="0" kern="1200" dirty="0"/>
            <a:t>Use active listening.</a:t>
          </a:r>
        </a:p>
      </dsp:txBody>
      <dsp:txXfrm>
        <a:off x="349487" y="2993739"/>
        <a:ext cx="9260090" cy="460734"/>
      </dsp:txXfrm>
    </dsp:sp>
    <dsp:sp modelId="{6AE28D9D-DA61-4633-9214-54B37E84E7D1}">
      <dsp:nvSpPr>
        <dsp:cNvPr id="0" name=""/>
        <dsp:cNvSpPr/>
      </dsp:nvSpPr>
      <dsp:spPr>
        <a:xfrm>
          <a:off x="61529" y="2936147"/>
          <a:ext cx="575917" cy="575917"/>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BB053-F70A-4041-89C2-CAE751740DE1}">
      <dsp:nvSpPr>
        <dsp:cNvPr id="0" name=""/>
        <dsp:cNvSpPr/>
      </dsp:nvSpPr>
      <dsp:spPr>
        <a:xfrm>
          <a:off x="37454" y="1962"/>
          <a:ext cx="4722099" cy="96564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b="0" kern="1200" dirty="0"/>
            <a:t>Being patient.</a:t>
          </a:r>
        </a:p>
      </dsp:txBody>
      <dsp:txXfrm>
        <a:off x="37454" y="1962"/>
        <a:ext cx="4722099" cy="965641"/>
      </dsp:txXfrm>
    </dsp:sp>
    <dsp:sp modelId="{432A4006-176B-42A2-A3CB-58FD82B4F304}">
      <dsp:nvSpPr>
        <dsp:cNvPr id="0" name=""/>
        <dsp:cNvSpPr/>
      </dsp:nvSpPr>
      <dsp:spPr>
        <a:xfrm>
          <a:off x="4920493" y="1962"/>
          <a:ext cx="4722099" cy="965641"/>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b="0" kern="1200" dirty="0"/>
            <a:t>Build their vocabulary. </a:t>
          </a:r>
        </a:p>
      </dsp:txBody>
      <dsp:txXfrm>
        <a:off x="4920493" y="1962"/>
        <a:ext cx="4722099" cy="965641"/>
      </dsp:txXfrm>
    </dsp:sp>
    <dsp:sp modelId="{9D21C1A5-4131-42E6-84C4-1B4F8607F38B}">
      <dsp:nvSpPr>
        <dsp:cNvPr id="0" name=""/>
        <dsp:cNvSpPr/>
      </dsp:nvSpPr>
      <dsp:spPr>
        <a:xfrm>
          <a:off x="37454" y="1128544"/>
          <a:ext cx="4722099" cy="965641"/>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b="0" kern="1200" dirty="0"/>
            <a:t>Ask questions. </a:t>
          </a:r>
        </a:p>
      </dsp:txBody>
      <dsp:txXfrm>
        <a:off x="37454" y="1128544"/>
        <a:ext cx="4722099" cy="965641"/>
      </dsp:txXfrm>
    </dsp:sp>
    <dsp:sp modelId="{EDF3426D-7FC6-47F1-AEB1-3C9E61F640DD}">
      <dsp:nvSpPr>
        <dsp:cNvPr id="0" name=""/>
        <dsp:cNvSpPr/>
      </dsp:nvSpPr>
      <dsp:spPr>
        <a:xfrm>
          <a:off x="4920493" y="1128544"/>
          <a:ext cx="4722099" cy="965641"/>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b="0" kern="1200" dirty="0"/>
            <a:t>Use repetition and routines. </a:t>
          </a:r>
        </a:p>
      </dsp:txBody>
      <dsp:txXfrm>
        <a:off x="4920493" y="1128544"/>
        <a:ext cx="4722099" cy="965641"/>
      </dsp:txXfrm>
    </dsp:sp>
    <dsp:sp modelId="{A871FD4A-9CE7-4C07-B6DE-FF55E1D40EB0}">
      <dsp:nvSpPr>
        <dsp:cNvPr id="0" name=""/>
        <dsp:cNvSpPr/>
      </dsp:nvSpPr>
      <dsp:spPr>
        <a:xfrm>
          <a:off x="37454" y="2255125"/>
          <a:ext cx="4722099" cy="965641"/>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b="0" kern="1200" dirty="0"/>
            <a:t>Use visuals. </a:t>
          </a:r>
        </a:p>
      </dsp:txBody>
      <dsp:txXfrm>
        <a:off x="37454" y="2255125"/>
        <a:ext cx="4722099" cy="965641"/>
      </dsp:txXfrm>
    </dsp:sp>
    <dsp:sp modelId="{3FAFA813-AC23-4196-90F7-49574E0F3B43}">
      <dsp:nvSpPr>
        <dsp:cNvPr id="0" name=""/>
        <dsp:cNvSpPr/>
      </dsp:nvSpPr>
      <dsp:spPr>
        <a:xfrm>
          <a:off x="4920493" y="2255125"/>
          <a:ext cx="4722099" cy="96564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b="0" kern="1200" dirty="0"/>
            <a:t>Seek assistance from interpreters, translators or other professionals. </a:t>
          </a:r>
        </a:p>
      </dsp:txBody>
      <dsp:txXfrm>
        <a:off x="4920493" y="2255125"/>
        <a:ext cx="4722099" cy="9656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2BCDAF-2673-4E3A-AF00-B1580076A5C8}">
      <dsp:nvSpPr>
        <dsp:cNvPr id="0" name=""/>
        <dsp:cNvSpPr/>
      </dsp:nvSpPr>
      <dsp:spPr>
        <a:xfrm>
          <a:off x="0" y="25061"/>
          <a:ext cx="9945026" cy="1010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They enable employees to understand and communicate better with </a:t>
          </a:r>
          <a:r>
            <a:rPr lang="en-AU" sz="2000" kern="1200" dirty="0" err="1"/>
            <a:t>coworkers</a:t>
          </a:r>
          <a:r>
            <a:rPr lang="en-AU" sz="2000" kern="1200" dirty="0"/>
            <a:t> who speak a different language, reducing miscommunication and fostering mutual respect. </a:t>
          </a:r>
        </a:p>
      </dsp:txBody>
      <dsp:txXfrm>
        <a:off x="49347" y="74408"/>
        <a:ext cx="9846332" cy="912186"/>
      </dsp:txXfrm>
    </dsp:sp>
    <dsp:sp modelId="{885DBCF1-300B-4117-BE1B-7D5623130984}">
      <dsp:nvSpPr>
        <dsp:cNvPr id="0" name=""/>
        <dsp:cNvSpPr/>
      </dsp:nvSpPr>
      <dsp:spPr>
        <a:xfrm>
          <a:off x="0" y="1191461"/>
          <a:ext cx="9945026" cy="10108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They are useful when a conflict needs to be settled that might arise due to differences in language, whether oral or sign language.</a:t>
          </a:r>
        </a:p>
      </dsp:txBody>
      <dsp:txXfrm>
        <a:off x="49347" y="1240808"/>
        <a:ext cx="9846332" cy="912186"/>
      </dsp:txXfrm>
    </dsp:sp>
    <dsp:sp modelId="{61848977-8ADB-4A87-88A8-5439FC200337}">
      <dsp:nvSpPr>
        <dsp:cNvPr id="0" name=""/>
        <dsp:cNvSpPr/>
      </dsp:nvSpPr>
      <dsp:spPr>
        <a:xfrm>
          <a:off x="0" y="2357861"/>
          <a:ext cx="9945026" cy="1010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They provide translations on a real-time basis.</a:t>
          </a:r>
        </a:p>
      </dsp:txBody>
      <dsp:txXfrm>
        <a:off x="49347" y="2407208"/>
        <a:ext cx="9846332" cy="9121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8502D6-7C39-4C10-9258-3918FBC9848D}">
      <dsp:nvSpPr>
        <dsp:cNvPr id="0" name=""/>
        <dsp:cNvSpPr/>
      </dsp:nvSpPr>
      <dsp:spPr>
        <a:xfrm>
          <a:off x="-3265799" y="-505718"/>
          <a:ext cx="3920267" cy="3920267"/>
        </a:xfrm>
        <a:prstGeom prst="blockArc">
          <a:avLst>
            <a:gd name="adj1" fmla="val 18900000"/>
            <a:gd name="adj2" fmla="val 2700000"/>
            <a:gd name="adj3" fmla="val 551"/>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75E35E-6582-4A37-844D-1761A185F459}">
      <dsp:nvSpPr>
        <dsp:cNvPr id="0" name=""/>
        <dsp:cNvSpPr/>
      </dsp:nvSpPr>
      <dsp:spPr>
        <a:xfrm>
          <a:off x="534715" y="415555"/>
          <a:ext cx="9330540" cy="8309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960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More ‘cultural experts’ than just interpreters.</a:t>
          </a:r>
          <a:endParaRPr lang="en-AU" sz="2000" kern="1200" dirty="0"/>
        </a:p>
      </dsp:txBody>
      <dsp:txXfrm>
        <a:off x="534715" y="415555"/>
        <a:ext cx="9330540" cy="830994"/>
      </dsp:txXfrm>
    </dsp:sp>
    <dsp:sp modelId="{023F46C5-7F7D-45B7-861C-7ED400296B81}">
      <dsp:nvSpPr>
        <dsp:cNvPr id="0" name=""/>
        <dsp:cNvSpPr/>
      </dsp:nvSpPr>
      <dsp:spPr>
        <a:xfrm>
          <a:off x="15344" y="311681"/>
          <a:ext cx="1038743" cy="1038743"/>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6E00FF-8240-4650-BE50-31D2D3B816BC}">
      <dsp:nvSpPr>
        <dsp:cNvPr id="0" name=""/>
        <dsp:cNvSpPr/>
      </dsp:nvSpPr>
      <dsp:spPr>
        <a:xfrm>
          <a:off x="534715" y="1662279"/>
          <a:ext cx="9330540" cy="83099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9602"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Are useful when employees or management must become culturally sensitive to their clients or co-workers.</a:t>
          </a:r>
          <a:endParaRPr lang="en-AU" sz="2000" kern="1200" dirty="0"/>
        </a:p>
      </dsp:txBody>
      <dsp:txXfrm>
        <a:off x="534715" y="1662279"/>
        <a:ext cx="9330540" cy="830994"/>
      </dsp:txXfrm>
    </dsp:sp>
    <dsp:sp modelId="{DD03E9B7-1123-4502-84A0-606B015BE876}">
      <dsp:nvSpPr>
        <dsp:cNvPr id="0" name=""/>
        <dsp:cNvSpPr/>
      </dsp:nvSpPr>
      <dsp:spPr>
        <a:xfrm>
          <a:off x="15344" y="1558405"/>
          <a:ext cx="1038743" cy="1038743"/>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02CF70-5434-467B-9FA7-49BDC05BFEF5}">
      <dsp:nvSpPr>
        <dsp:cNvPr id="0" name=""/>
        <dsp:cNvSpPr/>
      </dsp:nvSpPr>
      <dsp:spPr>
        <a:xfrm>
          <a:off x="0" y="2074"/>
          <a:ext cx="9842103" cy="542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AU" sz="1800" kern="1200" dirty="0"/>
            <a:t>Identify what information or text needs to be translated before speaking with the client.</a:t>
          </a:r>
        </a:p>
      </dsp:txBody>
      <dsp:txXfrm>
        <a:off x="26501" y="28575"/>
        <a:ext cx="9789101" cy="489878"/>
      </dsp:txXfrm>
    </dsp:sp>
    <dsp:sp modelId="{55CA59D9-DE11-4FA7-B4A6-A370CA10095E}">
      <dsp:nvSpPr>
        <dsp:cNvPr id="0" name=""/>
        <dsp:cNvSpPr/>
      </dsp:nvSpPr>
      <dsp:spPr>
        <a:xfrm>
          <a:off x="0" y="628474"/>
          <a:ext cx="9842103" cy="5428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Clarify what needs to be discussed, and ask for ideas on who can help interpret.</a:t>
          </a:r>
          <a:endParaRPr lang="en-PH" sz="1800" kern="1200" dirty="0"/>
        </a:p>
      </dsp:txBody>
      <dsp:txXfrm>
        <a:off x="26501" y="654975"/>
        <a:ext cx="9789101" cy="489878"/>
      </dsp:txXfrm>
    </dsp:sp>
    <dsp:sp modelId="{F5B6D53D-2C24-41FA-972F-6258690B2252}">
      <dsp:nvSpPr>
        <dsp:cNvPr id="0" name=""/>
        <dsp:cNvSpPr/>
      </dsp:nvSpPr>
      <dsp:spPr>
        <a:xfrm>
          <a:off x="0" y="1254874"/>
          <a:ext cx="9842103" cy="5428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AU" sz="1800" kern="1200" dirty="0"/>
            <a:t>Identify jargon and other difficult concepts. </a:t>
          </a:r>
        </a:p>
      </dsp:txBody>
      <dsp:txXfrm>
        <a:off x="26501" y="1281375"/>
        <a:ext cx="9789101" cy="489878"/>
      </dsp:txXfrm>
    </dsp:sp>
    <dsp:sp modelId="{4254128E-EE38-4E4B-9E1C-D871270060CC}">
      <dsp:nvSpPr>
        <dsp:cNvPr id="0" name=""/>
        <dsp:cNvSpPr/>
      </dsp:nvSpPr>
      <dsp:spPr>
        <a:xfrm>
          <a:off x="0" y="1881274"/>
          <a:ext cx="9842103" cy="542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AU" sz="1800" kern="1200" dirty="0"/>
            <a:t>List down some issues you may have identified or experienced in past interactions.</a:t>
          </a:r>
        </a:p>
      </dsp:txBody>
      <dsp:txXfrm>
        <a:off x="26501" y="1907775"/>
        <a:ext cx="9789101" cy="4898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13/12/2023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33358D-C650-456A-9DE2-8475F357B697}" type="slidenum">
              <a:rPr lang="en-AU" smtClean="0"/>
              <a:t>1</a:t>
            </a:fld>
            <a:endParaRPr lang="en-AU"/>
          </a:p>
        </p:txBody>
      </p:sp>
    </p:spTree>
    <p:extLst>
      <p:ext uri="{BB962C8B-B14F-4D97-AF65-F5344CB8AC3E}">
        <p14:creationId xmlns:p14="http://schemas.microsoft.com/office/powerpoint/2010/main" val="4263601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33358D-C650-456A-9DE2-8475F357B697}" type="slidenum">
              <a:rPr lang="en-AU" smtClean="0"/>
              <a:t>2</a:t>
            </a:fld>
            <a:endParaRPr lang="en-AU"/>
          </a:p>
        </p:txBody>
      </p:sp>
    </p:spTree>
    <p:extLst>
      <p:ext uri="{BB962C8B-B14F-4D97-AF65-F5344CB8AC3E}">
        <p14:creationId xmlns:p14="http://schemas.microsoft.com/office/powerpoint/2010/main" val="3156518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33358D-C650-456A-9DE2-8475F357B697}" type="slidenum">
              <a:rPr lang="en-AU" smtClean="0"/>
              <a:t>3</a:t>
            </a:fld>
            <a:endParaRPr lang="en-AU"/>
          </a:p>
        </p:txBody>
      </p:sp>
    </p:spTree>
    <p:extLst>
      <p:ext uri="{BB962C8B-B14F-4D97-AF65-F5344CB8AC3E}">
        <p14:creationId xmlns:p14="http://schemas.microsoft.com/office/powerpoint/2010/main" val="920355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733358D-C650-456A-9DE2-8475F357B697}" type="slidenum">
              <a:rPr lang="en-AU" smtClean="0"/>
              <a:t>50</a:t>
            </a:fld>
            <a:endParaRPr lang="en-AU"/>
          </a:p>
        </p:txBody>
      </p:sp>
    </p:spTree>
    <p:extLst>
      <p:ext uri="{BB962C8B-B14F-4D97-AF65-F5344CB8AC3E}">
        <p14:creationId xmlns:p14="http://schemas.microsoft.com/office/powerpoint/2010/main" val="3670473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png"/><Relationship Id="rId7" Type="http://schemas.openxmlformats.org/officeDocument/2006/relationships/diagramColors" Target="../diagrams/colors7.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3.png"/></Relationships>
</file>

<file path=ppt/slides/_rels/slide5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a:blip r:embed="rId3">
            <a:extLst>
              <a:ext uri="{28A0092B-C50C-407E-A947-70E740481C1C}">
                <a14:useLocalDpi xmlns:a14="http://schemas.microsoft.com/office/drawing/2010/main" val="0"/>
              </a:ext>
            </a:extLst>
          </a:blip>
          <a:srcRect t="7767" b="7767"/>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078562" cy="2387600"/>
          </a:xfrm>
        </p:spPr>
        <p:txBody>
          <a:bodyPr>
            <a:normAutofit/>
          </a:bodyPr>
          <a:lstStyle/>
          <a:p>
            <a:pPr algn="l"/>
            <a:r>
              <a:rPr lang="en-US" sz="5100" dirty="0">
                <a:latin typeface="+mn-lt"/>
              </a:rPr>
              <a:t>Communicate with People from Diverse Backgrounds and Situations</a:t>
            </a:r>
            <a:endParaRPr lang="en-PH" sz="5100" dirty="0">
              <a:latin typeface="+mn-lt"/>
            </a:endParaRPr>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dirty="0"/>
              <a:t>CHCDIV001 - Work with diverse people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most workplaces, the language spoken and used at work is 'Standard Australian English’.</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Staff must </a:t>
            </a:r>
            <a:r>
              <a:rPr lang="en-US" sz="2200" dirty="0" err="1">
                <a:solidFill>
                  <a:schemeClr val="tx1">
                    <a:lumMod val="75000"/>
                    <a:lumOff val="25000"/>
                  </a:schemeClr>
                </a:solidFill>
              </a:rPr>
              <a:t>recognise</a:t>
            </a:r>
            <a:r>
              <a:rPr lang="en-US" sz="2200" dirty="0">
                <a:solidFill>
                  <a:schemeClr val="tx1">
                    <a:lumMod val="75000"/>
                    <a:lumOff val="25000"/>
                  </a:schemeClr>
                </a:solidFill>
              </a:rPr>
              <a:t> that Aboriginal clients and employees may speak a variant of Aboriginal English.</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show respect to Aboriginal and Torres Strait Islanders, you may use the following ways of communication: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graphicFrame>
        <p:nvGraphicFramePr>
          <p:cNvPr id="2" name="Diagram 1">
            <a:extLst>
              <a:ext uri="{FF2B5EF4-FFF2-40B4-BE49-F238E27FC236}">
                <a16:creationId xmlns:a16="http://schemas.microsoft.com/office/drawing/2014/main" id="{D74E4D8C-E66C-32AF-CCDC-0D33266F82A7}"/>
              </a:ext>
            </a:extLst>
          </p:cNvPr>
          <p:cNvGraphicFramePr/>
          <p:nvPr>
            <p:extLst>
              <p:ext uri="{D42A27DB-BD31-4B8C-83A1-F6EECF244321}">
                <p14:modId xmlns:p14="http://schemas.microsoft.com/office/powerpoint/2010/main" val="4217572943"/>
              </p:ext>
            </p:extLst>
          </p:nvPr>
        </p:nvGraphicFramePr>
        <p:xfrm>
          <a:off x="1007401" y="4580834"/>
          <a:ext cx="9719866" cy="1406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19BB7AE4-B6D7-4059-9C4C-59D1113D60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EA11BA49-121A-4D4F-8194-9D3B31B5E3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11BE4CA-6849-4FBE-97EF-2EF4B3E95B2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97C02F9-9CED-4305-AE4D-949E78E19C7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66253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show respect to Aboriginal and Torres Strait Islanders, you may use the following ways of communication: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Communicating face to face </a:t>
            </a:r>
            <a:r>
              <a:rPr lang="en-US" sz="2200" dirty="0">
                <a:solidFill>
                  <a:schemeClr val="tx1">
                    <a:lumMod val="75000"/>
                    <a:lumOff val="25000"/>
                  </a:schemeClr>
                </a:solidFill>
              </a:rPr>
              <a:t>- When communicating face to face, it is important to remember that the level of English understood varies from community to community and from individual to individual.</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Body language </a:t>
            </a:r>
            <a:r>
              <a:rPr lang="en-US" sz="2200" dirty="0">
                <a:solidFill>
                  <a:schemeClr val="tx1">
                    <a:lumMod val="75000"/>
                    <a:lumOff val="25000"/>
                  </a:schemeClr>
                </a:solidFill>
              </a:rPr>
              <a:t>- Always observe others when communicating and rely on local knowledge. Be aware that there are distinct boundaries between males and females and practice appropriate </a:t>
            </a:r>
            <a:r>
              <a:rPr lang="en-US" sz="2200" dirty="0" err="1">
                <a:solidFill>
                  <a:schemeClr val="tx1">
                    <a:lumMod val="75000"/>
                    <a:lumOff val="25000"/>
                  </a:schemeClr>
                </a:solidFill>
              </a:rPr>
              <a:t>behaviour</a:t>
            </a:r>
            <a:r>
              <a:rPr lang="en-US" sz="2200" dirty="0">
                <a:solidFill>
                  <a:schemeClr val="tx1">
                    <a:lumMod val="75000"/>
                    <a:lumOff val="25000"/>
                  </a:schemeClr>
                </a:solidFill>
              </a:rPr>
              <a:t> at all times.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highlight>
                <a:srgbClr val="FFFF00"/>
              </a:highlight>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Picture 5">
            <a:extLst>
              <a:ext uri="{FF2B5EF4-FFF2-40B4-BE49-F238E27FC236}">
                <a16:creationId xmlns:a16="http://schemas.microsoft.com/office/drawing/2014/main" id="{7E30482C-418F-4722-9BDE-9973B31BBDB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1FADF01-A750-444A-8906-5685B85E71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FBEB003-7A42-41AB-867B-0FDAC1B697B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4A2E92D-66E0-4B9D-8773-3E401773A9E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59248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show respect to Aboriginal and Torres Strait Islanders, you may use the following ways of communication: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Communicating in print </a:t>
            </a:r>
            <a:r>
              <a:rPr lang="en-US" sz="2200" dirty="0">
                <a:solidFill>
                  <a:schemeClr val="tx1">
                    <a:lumMod val="75000"/>
                    <a:lumOff val="25000"/>
                  </a:schemeClr>
                </a:solidFill>
              </a:rPr>
              <a:t>- Print may be a useful way to provide information to key stakeholders and influencers and those with a medium to a high level of English proficiency.</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Communicating online </a:t>
            </a:r>
            <a:r>
              <a:rPr lang="en-US" sz="2200" dirty="0">
                <a:solidFill>
                  <a:schemeClr val="tx1">
                    <a:lumMod val="75000"/>
                    <a:lumOff val="25000"/>
                  </a:schemeClr>
                </a:solidFill>
              </a:rPr>
              <a:t>- Social media is an important mechanism for engaging and creating partnerships with other people whose messages and goals are closely aligned with your priorities.</a:t>
            </a:r>
            <a:endParaRPr lang="en-US" sz="2200" dirty="0">
              <a:solidFill>
                <a:schemeClr val="tx1">
                  <a:lumMod val="75000"/>
                  <a:lumOff val="25000"/>
                </a:schemeClr>
              </a:solidFill>
              <a:highlight>
                <a:srgbClr val="FFFF00"/>
              </a:highlight>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Picture 5">
            <a:extLst>
              <a:ext uri="{FF2B5EF4-FFF2-40B4-BE49-F238E27FC236}">
                <a16:creationId xmlns:a16="http://schemas.microsoft.com/office/drawing/2014/main" id="{E7F91608-8639-4B1D-B9A0-6019D780AD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6C55F0E8-A5C9-417C-9A2F-1F90BD668F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83D87C4-C535-478A-9D39-F23FBB1CC83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68BCB1D-E7B8-46DE-9739-386477B8F8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58237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Non-English Speaking Persons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also come across clients who cannot or do not speak English.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Many factors can make it difficult, and in some cases, almost impossible for a person to learn and speak English.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ability to learn English can be affected by the sex, age, and marital status of the migrant.</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2" name="Picture 1" descr="Senior citizen and child talking">
            <a:extLst>
              <a:ext uri="{FF2B5EF4-FFF2-40B4-BE49-F238E27FC236}">
                <a16:creationId xmlns:a16="http://schemas.microsoft.com/office/drawing/2014/main" id="{D093D88D-6827-1A65-B5B2-7B879E14C5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10" r="7406"/>
          <a:stretch/>
        </p:blipFill>
        <p:spPr>
          <a:xfrm>
            <a:off x="6518786" y="1933780"/>
            <a:ext cx="4551115" cy="3359743"/>
          </a:xfrm>
          <a:prstGeom prst="rect">
            <a:avLst/>
          </a:prstGeom>
        </p:spPr>
      </p:pic>
      <p:pic>
        <p:nvPicPr>
          <p:cNvPr id="6" name="Picture 5">
            <a:extLst>
              <a:ext uri="{FF2B5EF4-FFF2-40B4-BE49-F238E27FC236}">
                <a16:creationId xmlns:a16="http://schemas.microsoft.com/office/drawing/2014/main" id="{49CDA2A2-1752-494E-BC3D-E10B9BF220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DDD8D4BA-E0A5-4DC7-B3F5-4D2DBAD89F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828E592A-BB29-4E70-AB76-EB51053BD46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9A5F6BF-7681-4DF7-AFE7-6DDC3EB1912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53438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strategies to adopt when working with culturally or linguistically diverse people and diverse backgrounds.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the language of choice.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Take the time to understand the 'rules' relating to non-verbal communication.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you have given adequate time with communication to obtain feedback and clarify understanding.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Avoid gratuitous or inappropriate references to culture by mentioning people’s race, culture, ethnic group or religion.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Picture 5">
            <a:extLst>
              <a:ext uri="{FF2B5EF4-FFF2-40B4-BE49-F238E27FC236}">
                <a16:creationId xmlns:a16="http://schemas.microsoft.com/office/drawing/2014/main" id="{27EBE9F9-00B4-444B-BDF9-5E4DE88A0D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DAF7233A-692D-4478-A5E3-77083509A3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599F2D7-1DCF-439E-B459-06D87078FB3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9072A6D-8AA0-48D2-A519-92FCF7734E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71786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Impact of Culture on Communication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Depending on a person’s disability or country of origin, a person may find it difficult to communicate for a variety of reasons.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language difference would pose a problem in ensuring successful communication.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Australians are individualistic, while people from East Asian nations are mostly collectivistic.</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Picture 5">
            <a:extLst>
              <a:ext uri="{FF2B5EF4-FFF2-40B4-BE49-F238E27FC236}">
                <a16:creationId xmlns:a16="http://schemas.microsoft.com/office/drawing/2014/main" id="{4B61F52B-BF44-413B-A613-E62BF010E3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BC351006-E45C-4589-8D2F-F4C011189F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D8703BA-915B-408D-A314-C4418A421A7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3EC89FF-2C33-4B5B-9D44-A197B60E26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55201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2002632"/>
            <a:ext cx="5654675" cy="2852737"/>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3.2 Using Verbal and Non-Verbal Communication Constructively in the Workplace</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75011" y="1654347"/>
            <a:ext cx="5316989" cy="3549306"/>
          </a:xfrm>
          <a:prstGeom prst="rect">
            <a:avLst/>
          </a:prstGeom>
        </p:spPr>
      </p:pic>
    </p:spTree>
    <p:extLst>
      <p:ext uri="{BB962C8B-B14F-4D97-AF65-F5344CB8AC3E}">
        <p14:creationId xmlns:p14="http://schemas.microsoft.com/office/powerpoint/2010/main" val="1307046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sz="3800" b="1" dirty="0">
                <a:solidFill>
                  <a:srgbClr val="FF595E"/>
                </a:solidFill>
                <a:latin typeface="+mn-lt"/>
              </a:rPr>
              <a:t>3.2 Using Verbal and Non-Verbal Communication Constructively in the Workplace </a:t>
            </a:r>
            <a:endParaRPr lang="en-AU" sz="3800"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most appropriate and effective way to consult with Aboriginal and Torres Strait Islander people and peoples from other cultures would be to go to their communities and meet in a place of their choosing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this, you must ensure an appropriate introduction to the community by seeking permission in advance.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Content Placeholder 14">
            <a:extLst>
              <a:ext uri="{FF2B5EF4-FFF2-40B4-BE49-F238E27FC236}">
                <a16:creationId xmlns:a16="http://schemas.microsoft.com/office/drawing/2014/main" id="{39616E3B-87D1-FC72-8AA3-96F53B84050B}"/>
              </a:ext>
            </a:extLst>
          </p:cNvPr>
          <p:cNvPicPr>
            <a:picLocks noChangeAspect="1"/>
          </p:cNvPicPr>
          <p:nvPr/>
        </p:nvPicPr>
        <p:blipFill rotWithShape="1">
          <a:blip r:embed="rId3">
            <a:extLst>
              <a:ext uri="{28A0092B-C50C-407E-A947-70E740481C1C}">
                <a14:useLocalDpi xmlns:a14="http://schemas.microsoft.com/office/drawing/2010/main" val="0"/>
              </a:ext>
            </a:extLst>
          </a:blip>
          <a:srcRect t="9293"/>
          <a:stretch/>
        </p:blipFill>
        <p:spPr bwMode="auto">
          <a:xfrm>
            <a:off x="6604794" y="1896533"/>
            <a:ext cx="4465108" cy="3480560"/>
          </a:xfrm>
          <a:prstGeom prst="rect">
            <a:avLst/>
          </a:prstGeom>
          <a:noFill/>
          <a:ln>
            <a:noFill/>
          </a:ln>
        </p:spPr>
      </p:pic>
      <p:pic>
        <p:nvPicPr>
          <p:cNvPr id="7" name="Picture 6">
            <a:extLst>
              <a:ext uri="{FF2B5EF4-FFF2-40B4-BE49-F238E27FC236}">
                <a16:creationId xmlns:a16="http://schemas.microsoft.com/office/drawing/2014/main" id="{ECABA7AF-108A-4684-A35F-FBBD908852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39FFE6D-5191-4CF7-A421-819AB8D292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82D09B8-8E61-46AC-ADEE-E2F08BA6C3E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B80AFC4-1B1A-4AFA-9A60-4F875F509C7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40041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Access can be gained through primary </a:t>
            </a:r>
            <a:r>
              <a:rPr lang="en-US" sz="2200" dirty="0" err="1">
                <a:solidFill>
                  <a:schemeClr val="tx1">
                    <a:lumMod val="75000"/>
                    <a:lumOff val="25000"/>
                  </a:schemeClr>
                </a:solidFill>
              </a:rPr>
              <a:t>organisations</a:t>
            </a:r>
            <a:r>
              <a:rPr lang="en-US" sz="2200" dirty="0">
                <a:solidFill>
                  <a:schemeClr val="tx1">
                    <a:lumMod val="75000"/>
                    <a:lumOff val="25000"/>
                  </a:schemeClr>
                </a:solidFill>
              </a:rPr>
              <a:t> representing the community (councils and cooperatives), community elders and local Aboriginal consultancy groups.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could include assisting with preparation, providing advice, acting as interpreters, conducting interviews and facilitating discussion groups.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Content Placeholder 14">
            <a:extLst>
              <a:ext uri="{FF2B5EF4-FFF2-40B4-BE49-F238E27FC236}">
                <a16:creationId xmlns:a16="http://schemas.microsoft.com/office/drawing/2014/main" id="{DFEDE1E9-787C-F482-3B2B-757EE020A48F}"/>
              </a:ext>
            </a:extLst>
          </p:cNvPr>
          <p:cNvPicPr>
            <a:picLocks noChangeAspect="1"/>
          </p:cNvPicPr>
          <p:nvPr/>
        </p:nvPicPr>
        <p:blipFill rotWithShape="1">
          <a:blip r:embed="rId3">
            <a:extLst>
              <a:ext uri="{28A0092B-C50C-407E-A947-70E740481C1C}">
                <a14:useLocalDpi xmlns:a14="http://schemas.microsoft.com/office/drawing/2010/main" val="0"/>
              </a:ext>
            </a:extLst>
          </a:blip>
          <a:srcRect l="5548" r="6557"/>
          <a:stretch/>
        </p:blipFill>
        <p:spPr bwMode="auto">
          <a:xfrm>
            <a:off x="6704302" y="1825625"/>
            <a:ext cx="4365600" cy="3314548"/>
          </a:xfrm>
          <a:prstGeom prst="rect">
            <a:avLst/>
          </a:prstGeom>
          <a:noFill/>
          <a:ln>
            <a:noFill/>
          </a:ln>
        </p:spPr>
      </p:pic>
      <p:pic>
        <p:nvPicPr>
          <p:cNvPr id="7" name="Picture 6">
            <a:extLst>
              <a:ext uri="{FF2B5EF4-FFF2-40B4-BE49-F238E27FC236}">
                <a16:creationId xmlns:a16="http://schemas.microsoft.com/office/drawing/2014/main" id="{550EA18E-7605-45F5-9910-F67F560859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60C3572-8B93-4D23-8BC5-130704F24A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97DBC56-0B81-49FA-B0CE-89348A88991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DA2F3F5-54DB-4E39-B3CC-004A2FD7D5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74125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fr-FR" b="1" dirty="0">
                <a:solidFill>
                  <a:srgbClr val="FF595E"/>
                </a:solidFill>
                <a:latin typeface="+mn-lt"/>
              </a:rPr>
              <a:t>3.2.1 Verbal and Non-Verbal Communication </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Verbal Communication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Verbal communication with diverse persons significantly differs with people from your cultural group.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Diverse persons may have their verbal styles or preferences regarding pace, tone, word choice and even politeness.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Communication consists of both verbal expressions and non-verbal cues or actions. </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Picture 5">
            <a:extLst>
              <a:ext uri="{FF2B5EF4-FFF2-40B4-BE49-F238E27FC236}">
                <a16:creationId xmlns:a16="http://schemas.microsoft.com/office/drawing/2014/main" id="{05F6041E-CE75-4D95-BB91-4A60012075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1105BD9-FBD4-4828-8263-F6CBB773B6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CD544D8-4958-460C-B66C-D690EC930AD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7FD548C-0E51-4B07-9800-48C4538877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945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Communication is:</a:t>
            </a:r>
          </a:p>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22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The exchange of information between two or more people through a predefined set of words, symbols or actions</a:t>
            </a:r>
          </a:p>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22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Performed day in and day out throughout all sectors of the world</a:t>
            </a:r>
          </a:p>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22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Crucial in developing and maintaining relationships, relaying any concerns and giving and receiving information.</a:t>
            </a:r>
          </a:p>
          <a:p>
            <a:pPr marL="0" marR="0" lvl="0" indent="0" algn="l" defTabSz="914400" rtl="0" eaLnBrk="1" fontAlgn="auto" latinLnBrk="0" hangingPunct="1">
              <a:lnSpc>
                <a:spcPct val="114000"/>
              </a:lnSpc>
              <a:spcBef>
                <a:spcPts val="600"/>
              </a:spcBef>
              <a:spcAft>
                <a:spcPts val="600"/>
              </a:spcAft>
              <a:buClr>
                <a:srgbClr val="1C96D3"/>
              </a:buClr>
              <a:buSzTx/>
              <a:buNone/>
              <a:tabLst/>
              <a:defRPr/>
            </a:pPr>
            <a:r>
              <a:rPr kumimoji="0" lang="en-US" sz="22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Individual persons bring their own beliefs, cultural values, customs and even languages to daily interactions. </a:t>
            </a:r>
            <a:endParaRPr kumimoji="0" lang="en-AU" sz="22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Picture 5">
            <a:extLst>
              <a:ext uri="{FF2B5EF4-FFF2-40B4-BE49-F238E27FC236}">
                <a16:creationId xmlns:a16="http://schemas.microsoft.com/office/drawing/2014/main" id="{BA0EEEA1-023C-4658-9A09-0EF13B1FE1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6EC0BE9B-8B7F-4F5E-8C7F-5400F898E7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807389F0-6C8C-4DE4-B2D2-7EE68F3C9B7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242284-C9C8-47A1-B296-5CA1040A97C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1795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verbally communicating with people from diverse backgrounds, you have to be aware of their needs.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Using appropriate language involves:</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in doubt, remember that it is always better to ask than to assume.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graphicFrame>
        <p:nvGraphicFramePr>
          <p:cNvPr id="2" name="Diagram 1">
            <a:extLst>
              <a:ext uri="{FF2B5EF4-FFF2-40B4-BE49-F238E27FC236}">
                <a16:creationId xmlns:a16="http://schemas.microsoft.com/office/drawing/2014/main" id="{3AA94F37-AD2B-C779-F3A0-BCF2062601A6}"/>
              </a:ext>
            </a:extLst>
          </p:cNvPr>
          <p:cNvGraphicFramePr/>
          <p:nvPr>
            <p:extLst>
              <p:ext uri="{D42A27DB-BD31-4B8C-83A1-F6EECF244321}">
                <p14:modId xmlns:p14="http://schemas.microsoft.com/office/powerpoint/2010/main" val="3285139919"/>
              </p:ext>
            </p:extLst>
          </p:nvPr>
        </p:nvGraphicFramePr>
        <p:xfrm>
          <a:off x="982133" y="3208867"/>
          <a:ext cx="9567334" cy="2252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9B6F95E0-1822-4E16-BE28-1BFAB00E27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9B8338E-DA7C-4703-8CE2-B7583F4344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061CB882-39B6-4C51-AE9C-CFA79AC9123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417FCFC-F896-445A-A024-A14037FC8A7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04805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always ask confirmation questions such as: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my voice too loud or too soft for you?</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Did I use that word properly?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Am I talking too fast or too slowly?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Content Placeholder 14">
            <a:extLst>
              <a:ext uri="{FF2B5EF4-FFF2-40B4-BE49-F238E27FC236}">
                <a16:creationId xmlns:a16="http://schemas.microsoft.com/office/drawing/2014/main" id="{5DE7318D-52A1-32A2-2780-0716925561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443133" y="1885832"/>
            <a:ext cx="4626769" cy="3086335"/>
          </a:xfrm>
          <a:prstGeom prst="rect">
            <a:avLst/>
          </a:prstGeom>
          <a:noFill/>
          <a:ln>
            <a:noFill/>
          </a:ln>
        </p:spPr>
      </p:pic>
      <p:pic>
        <p:nvPicPr>
          <p:cNvPr id="7" name="Picture 6">
            <a:extLst>
              <a:ext uri="{FF2B5EF4-FFF2-40B4-BE49-F238E27FC236}">
                <a16:creationId xmlns:a16="http://schemas.microsoft.com/office/drawing/2014/main" id="{16DC5E10-350A-4801-A7DB-457A43206B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AAE85E0-CF58-4414-873B-7C6619649F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10D86C5-D791-4226-B562-BDDAFA93EBB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B840D78-7D2E-4775-B26B-8E4FB14A00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91951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general tips for successful communication: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Only refer to the person’s background or culture if necessary or relevant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Speak directly to the person, rather than their family, </a:t>
            </a:r>
            <a:r>
              <a:rPr lang="en-US" sz="2200" dirty="0" err="1">
                <a:solidFill>
                  <a:schemeClr val="tx1">
                    <a:lumMod val="75000"/>
                    <a:lumOff val="25000"/>
                  </a:schemeClr>
                </a:solidFill>
              </a:rPr>
              <a:t>carer</a:t>
            </a:r>
            <a:r>
              <a:rPr lang="en-US" sz="2200" dirty="0">
                <a:solidFill>
                  <a:schemeClr val="tx1">
                    <a:lumMod val="75000"/>
                    <a:lumOff val="25000"/>
                  </a:schemeClr>
                </a:solidFill>
              </a:rPr>
              <a:t> or other persons with them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 normal tone of voice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patient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Let the person know if you are having difficulty communicating with them</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Picture 5">
            <a:extLst>
              <a:ext uri="{FF2B5EF4-FFF2-40B4-BE49-F238E27FC236}">
                <a16:creationId xmlns:a16="http://schemas.microsoft.com/office/drawing/2014/main" id="{A44436BD-179D-4651-A0E3-A9B1B90837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041929D-E7E7-48C3-AA62-508A36E026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626C2B4-BF0B-444D-AF2C-F3802A8A2A2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8AC6151-93D6-4193-823C-48B7795363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64178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general tips for successful communication: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flexible – reword phrases or sentences rather than repeating something which was not understood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person what will aid with communication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Offer your assistance if it appears necessary, but respect the person's wishes if they do not accept your offer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Relax – </a:t>
            </a:r>
            <a:r>
              <a:rPr lang="en-US" sz="2200" dirty="0" err="1">
                <a:solidFill>
                  <a:schemeClr val="tx1">
                    <a:lumMod val="75000"/>
                    <a:lumOff val="25000"/>
                  </a:schemeClr>
                </a:solidFill>
              </a:rPr>
              <a:t>apologise</a:t>
            </a:r>
            <a:r>
              <a:rPr lang="en-US" sz="2200" dirty="0">
                <a:solidFill>
                  <a:schemeClr val="tx1">
                    <a:lumMod val="75000"/>
                    <a:lumOff val="25000"/>
                  </a:schemeClr>
                </a:solidFill>
              </a:rPr>
              <a:t> if you believe you have made a mistake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Picture 5">
            <a:extLst>
              <a:ext uri="{FF2B5EF4-FFF2-40B4-BE49-F238E27FC236}">
                <a16:creationId xmlns:a16="http://schemas.microsoft.com/office/drawing/2014/main" id="{BC7BEC16-8252-40BE-872D-A44E018ADCB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3804CF3-AB04-41DA-B623-981C1693DF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12DC60E5-A896-4E0C-B08E-3ACE2F142D9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A7F360E-93B2-4CB4-AD10-1DF3962175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51109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Non-Verbal Communication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Non-verbal communication will also be vital when working with diverse persons.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Using appropriate non-verbal communication strategies can make any client or co-worker feel at ease.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11" name="Content Placeholder 14">
            <a:extLst>
              <a:ext uri="{FF2B5EF4-FFF2-40B4-BE49-F238E27FC236}">
                <a16:creationId xmlns:a16="http://schemas.microsoft.com/office/drawing/2014/main" id="{566FE3FD-94A7-F8A2-B345-42B85B893BE6}"/>
              </a:ext>
            </a:extLst>
          </p:cNvPr>
          <p:cNvPicPr>
            <a:picLocks noChangeAspect="1"/>
          </p:cNvPicPr>
          <p:nvPr/>
        </p:nvPicPr>
        <p:blipFill rotWithShape="1">
          <a:blip r:embed="rId3">
            <a:extLst>
              <a:ext uri="{28A0092B-C50C-407E-A947-70E740481C1C}">
                <a14:useLocalDpi xmlns:a14="http://schemas.microsoft.com/office/drawing/2010/main" val="0"/>
              </a:ext>
            </a:extLst>
          </a:blip>
          <a:srcRect l="3795"/>
          <a:stretch/>
        </p:blipFill>
        <p:spPr bwMode="auto">
          <a:xfrm>
            <a:off x="6468534" y="1825625"/>
            <a:ext cx="4601368" cy="3192758"/>
          </a:xfrm>
          <a:prstGeom prst="rect">
            <a:avLst/>
          </a:prstGeom>
          <a:noFill/>
          <a:ln>
            <a:noFill/>
          </a:ln>
        </p:spPr>
      </p:pic>
      <p:pic>
        <p:nvPicPr>
          <p:cNvPr id="6" name="Picture 5">
            <a:extLst>
              <a:ext uri="{FF2B5EF4-FFF2-40B4-BE49-F238E27FC236}">
                <a16:creationId xmlns:a16="http://schemas.microsoft.com/office/drawing/2014/main" id="{F8A81122-9DF7-450D-9AA4-FB64991639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8D35FAA-E2C5-4C9B-ABDA-586F2AB0C0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887E04F-1D88-4EAB-8E62-6842DB1D277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E3A5BDA-0FDB-48BF-90F3-23CB16B2416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73273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Non-verbal communication strategies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refers to ways that you can communicate without speaking.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must match your verbal strategies to prevent confusion or miscommunication.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involves:</a:t>
            </a:r>
          </a:p>
          <a:p>
            <a:pPr marL="228600" lvl="1">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Maintaining or breaking eye contact</a:t>
            </a:r>
          </a:p>
          <a:p>
            <a:pPr marL="228600" lvl="1">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Using hand gestures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Picture 5">
            <a:extLst>
              <a:ext uri="{FF2B5EF4-FFF2-40B4-BE49-F238E27FC236}">
                <a16:creationId xmlns:a16="http://schemas.microsoft.com/office/drawing/2014/main" id="{4AECBA1A-0B9B-4CFC-9F00-693AFBCBDB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ADE57FA-AB82-423F-84D9-DD8F3D5BAB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4568DD5-A5F3-4BED-A9B3-C2FABF2A375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DA26915-60E8-4AA4-940C-A0E2ABDFD3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96630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Non-verbal communication strategies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involves:</a:t>
            </a:r>
          </a:p>
          <a:p>
            <a:pPr marL="228600" lvl="1">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Using appropriate facial expressions</a:t>
            </a:r>
          </a:p>
          <a:p>
            <a:pPr marL="228600" lvl="1">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Using visual cues such as pictures, graphs or signs</a:t>
            </a:r>
          </a:p>
          <a:p>
            <a:pPr marL="228600" lvl="1">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Conveying an appropriate overall body language.</a:t>
            </a:r>
          </a:p>
          <a:p>
            <a:pPr lvl="1">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Content Placeholder 14">
            <a:extLst>
              <a:ext uri="{FF2B5EF4-FFF2-40B4-BE49-F238E27FC236}">
                <a16:creationId xmlns:a16="http://schemas.microsoft.com/office/drawing/2014/main" id="{6971E4B7-B9DA-7610-179C-6C71CB922D9F}"/>
              </a:ext>
            </a:extLst>
          </p:cNvPr>
          <p:cNvPicPr>
            <a:picLocks noChangeAspect="1"/>
          </p:cNvPicPr>
          <p:nvPr/>
        </p:nvPicPr>
        <p:blipFill rotWithShape="1">
          <a:blip r:embed="rId3">
            <a:extLst>
              <a:ext uri="{28A0092B-C50C-407E-A947-70E740481C1C}">
                <a14:useLocalDpi xmlns:a14="http://schemas.microsoft.com/office/drawing/2010/main" val="0"/>
              </a:ext>
            </a:extLst>
          </a:blip>
          <a:srcRect l="5416" r="4070"/>
          <a:stretch/>
        </p:blipFill>
        <p:spPr bwMode="auto">
          <a:xfrm>
            <a:off x="6362436" y="1825625"/>
            <a:ext cx="4707466" cy="3430588"/>
          </a:xfrm>
          <a:prstGeom prst="rect">
            <a:avLst/>
          </a:prstGeom>
          <a:noFill/>
          <a:ln>
            <a:noFill/>
          </a:ln>
        </p:spPr>
      </p:pic>
      <p:pic>
        <p:nvPicPr>
          <p:cNvPr id="7" name="Picture 6">
            <a:extLst>
              <a:ext uri="{FF2B5EF4-FFF2-40B4-BE49-F238E27FC236}">
                <a16:creationId xmlns:a16="http://schemas.microsoft.com/office/drawing/2014/main" id="{FEAE2A82-45EA-4EAA-A43A-17AEB40966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1FFE103-1D2B-4CB2-BD57-F0A339C3FA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891A70D-E915-4F12-A80F-89D9A22A18F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8C595AD-8FEF-45E0-B916-7AD5D4E358B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94712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other examples of non-verbal communication: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Emblems or popular and easily identifiable signs</a:t>
            </a:r>
            <a:r>
              <a:rPr lang="en-US" sz="2200" dirty="0">
                <a:solidFill>
                  <a:schemeClr val="tx1">
                    <a:lumMod val="75000"/>
                    <a:lumOff val="25000"/>
                  </a:schemeClr>
                </a:solidFill>
                <a:highlight>
                  <a:srgbClr val="FFFF00"/>
                </a:highlight>
              </a:rPr>
              <a: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Illustrators or signs that mimic what people speak</a:t>
            </a:r>
            <a:endParaRPr lang="en-US" sz="2200" dirty="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Regulators or signs that convey meaning through the gesture alone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Affect displays or gestures that reveal emotions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Adaptors or gestures that show your reaction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Proxemics or ways of communicating by controlling space</a:t>
            </a:r>
            <a:endParaRPr lang="en-US" sz="2200" dirty="0">
              <a:solidFill>
                <a:schemeClr val="tx1">
                  <a:lumMod val="75000"/>
                  <a:lumOff val="25000"/>
                </a:schemeClr>
              </a:solidFill>
              <a:highlight>
                <a:srgbClr val="FFFF00"/>
              </a:highlight>
            </a:endParaRPr>
          </a:p>
          <a:p>
            <a:pPr lvl="1">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Picture 5">
            <a:extLst>
              <a:ext uri="{FF2B5EF4-FFF2-40B4-BE49-F238E27FC236}">
                <a16:creationId xmlns:a16="http://schemas.microsoft.com/office/drawing/2014/main" id="{EDA3C461-93FA-4105-8AB1-E5BBB07DD3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25FDCB0-77A4-4B29-B11B-D996E7ABD1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8959915-18E6-4C59-AF9E-EE58A6712A0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C16BE15-D9B0-4F9A-B9BD-A7DFD8B88B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99529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Written Language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part of non-verbal communication.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can refer to both the characters of the alphabet and the symbols and pictures people draw to convey meaning.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11" name="Content Placeholder 14">
            <a:extLst>
              <a:ext uri="{FF2B5EF4-FFF2-40B4-BE49-F238E27FC236}">
                <a16:creationId xmlns:a16="http://schemas.microsoft.com/office/drawing/2014/main" id="{566FE3FD-94A7-F8A2-B345-42B85B893B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5945470" y="1825625"/>
            <a:ext cx="5124432" cy="3413415"/>
          </a:xfrm>
          <a:prstGeom prst="rect">
            <a:avLst/>
          </a:prstGeom>
          <a:noFill/>
          <a:ln>
            <a:noFill/>
          </a:ln>
        </p:spPr>
      </p:pic>
      <p:pic>
        <p:nvPicPr>
          <p:cNvPr id="6" name="Picture 5">
            <a:extLst>
              <a:ext uri="{FF2B5EF4-FFF2-40B4-BE49-F238E27FC236}">
                <a16:creationId xmlns:a16="http://schemas.microsoft.com/office/drawing/2014/main" id="{9772A941-E440-4429-B410-9B0B788632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A56F5D1-46B1-4C8C-8BC9-C4B74F4DF3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C97D11E-E1BB-486D-84AB-F68C06D57C9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994490A-634C-4404-AC45-FD70E2C1668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86260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communicating through written language, always remember the following considerations: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the content of the written text you are creating follows the same rules as your verbal language.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When writing by hand, keep your text easy to read.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Avoid using sarcasm in your written text.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should have policies and procedures for completing documentation and writing down any information.</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Picture 5">
            <a:extLst>
              <a:ext uri="{FF2B5EF4-FFF2-40B4-BE49-F238E27FC236}">
                <a16:creationId xmlns:a16="http://schemas.microsoft.com/office/drawing/2014/main" id="{4175DD3A-CE28-4A5D-A13E-068914DAA93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70E1DC9-A00E-4B2E-BA25-E4B375E514C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15CF51C-7795-4D26-B95D-98AD4132A7C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64A037A-8101-42C8-9C75-3B74193073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97253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Communicating with clients from diverse backgrounds challenges all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important to:</a:t>
            </a:r>
          </a:p>
          <a:p>
            <a:pPr>
              <a:lnSpc>
                <a:spcPct val="114000"/>
              </a:lnSpc>
              <a:spcBef>
                <a:spcPts val="600"/>
              </a:spcBef>
              <a:spcAft>
                <a:spcPts val="600"/>
              </a:spcAft>
              <a:buClr>
                <a:srgbClr val="1C96D3"/>
              </a:buClr>
              <a:buFont typeface="Wingdings" panose="05000000000000000000" pitchFamily="2" charset="2"/>
              <a:buChar char="§"/>
              <a:defRPr/>
            </a:pPr>
            <a:r>
              <a:rPr lang="en-US" sz="2200" dirty="0">
                <a:solidFill>
                  <a:schemeClr val="tx1">
                    <a:lumMod val="75000"/>
                    <a:lumOff val="25000"/>
                  </a:schemeClr>
                </a:solidFill>
                <a:latin typeface="Calibri" panose="020F0502020204030204"/>
              </a:rPr>
              <a:t>Gain the appropriate cultural knowledge and skills to address the clients' specific needs</a:t>
            </a:r>
          </a:p>
          <a:p>
            <a:pPr>
              <a:lnSpc>
                <a:spcPct val="114000"/>
              </a:lnSpc>
              <a:spcBef>
                <a:spcPts val="600"/>
              </a:spcBef>
              <a:spcAft>
                <a:spcPts val="600"/>
              </a:spcAft>
              <a:buClr>
                <a:srgbClr val="1C96D3"/>
              </a:buClr>
              <a:buFont typeface="Wingdings" panose="05000000000000000000" pitchFamily="2" charset="2"/>
              <a:buChar char="§"/>
              <a:defRPr/>
            </a:pPr>
            <a:r>
              <a:rPr lang="en-US" sz="2200" dirty="0">
                <a:solidFill>
                  <a:schemeClr val="tx1">
                    <a:lumMod val="75000"/>
                    <a:lumOff val="25000"/>
                  </a:schemeClr>
                </a:solidFill>
                <a:latin typeface="Calibri" panose="020F0502020204030204"/>
              </a:rPr>
              <a:t>Ensure that the underlying meaning of each communication is clear and has been received in the manner it was intended</a:t>
            </a:r>
          </a:p>
          <a:p>
            <a:pPr>
              <a:lnSpc>
                <a:spcPct val="114000"/>
              </a:lnSpc>
              <a:spcBef>
                <a:spcPts val="600"/>
              </a:spcBef>
              <a:spcAft>
                <a:spcPts val="600"/>
              </a:spcAft>
              <a:buClr>
                <a:srgbClr val="1C96D3"/>
              </a:buClr>
              <a:buFont typeface="Wingdings" panose="05000000000000000000" pitchFamily="2" charset="2"/>
              <a:buChar char="§"/>
              <a:defRPr/>
            </a:pPr>
            <a:r>
              <a:rPr lang="en-US" sz="2200" dirty="0">
                <a:solidFill>
                  <a:schemeClr val="tx1">
                    <a:lumMod val="75000"/>
                    <a:lumOff val="25000"/>
                  </a:schemeClr>
                </a:solidFill>
                <a:latin typeface="Calibri" panose="020F0502020204030204"/>
              </a:rPr>
              <a:t>Ensure that the non-verbal messages you send show that you value the individual and diversity in general.</a:t>
            </a:r>
            <a:endParaRPr lang="en-AU" sz="2200" dirty="0">
              <a:solidFill>
                <a:schemeClr val="tx1">
                  <a:lumMod val="75000"/>
                  <a:lumOff val="25000"/>
                </a:schemeClr>
              </a:solidFill>
              <a:latin typeface="Calibri" panose="020F0502020204030204"/>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Picture 5">
            <a:extLst>
              <a:ext uri="{FF2B5EF4-FFF2-40B4-BE49-F238E27FC236}">
                <a16:creationId xmlns:a16="http://schemas.microsoft.com/office/drawing/2014/main" id="{02E113F7-D34E-4925-90EE-A74BF8F9EE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9B90DFD-A190-4C5E-8D34-3EB3135C18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859D2F6-DDFE-4E7C-AE55-9FDFAB208A7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E6CFA22-754D-4B2C-8284-A9CD782841E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31551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Using Verbal and Non-verbal Communication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tips for using verbal and non-verbal communication in the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Some Aboriginal and Torres Strait Islander people and migrants may not speak, read or write English very well.</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11" name="Content Placeholder 14">
            <a:extLst>
              <a:ext uri="{FF2B5EF4-FFF2-40B4-BE49-F238E27FC236}">
                <a16:creationId xmlns:a16="http://schemas.microsoft.com/office/drawing/2014/main" id="{566FE3FD-94A7-F8A2-B345-42B85B893BE6}"/>
              </a:ext>
            </a:extLst>
          </p:cNvPr>
          <p:cNvPicPr>
            <a:picLocks noChangeAspect="1"/>
          </p:cNvPicPr>
          <p:nvPr/>
        </p:nvPicPr>
        <p:blipFill rotWithShape="1">
          <a:blip r:embed="rId3">
            <a:extLst>
              <a:ext uri="{28A0092B-C50C-407E-A947-70E740481C1C}">
                <a14:useLocalDpi xmlns:a14="http://schemas.microsoft.com/office/drawing/2010/main" val="0"/>
              </a:ext>
            </a:extLst>
          </a:blip>
          <a:srcRect l="5523"/>
          <a:stretch/>
        </p:blipFill>
        <p:spPr bwMode="auto">
          <a:xfrm>
            <a:off x="6400800" y="1825625"/>
            <a:ext cx="4669102" cy="3364442"/>
          </a:xfrm>
          <a:prstGeom prst="rect">
            <a:avLst/>
          </a:prstGeom>
          <a:noFill/>
          <a:ln>
            <a:noFill/>
          </a:ln>
        </p:spPr>
      </p:pic>
      <p:pic>
        <p:nvPicPr>
          <p:cNvPr id="6" name="Picture 5">
            <a:extLst>
              <a:ext uri="{FF2B5EF4-FFF2-40B4-BE49-F238E27FC236}">
                <a16:creationId xmlns:a16="http://schemas.microsoft.com/office/drawing/2014/main" id="{3600DB6A-4ADB-4FD3-B2B7-4E07D9CB3F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36BA433-1144-4D01-9191-5F368D5BC99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5C5F183-44AD-47CA-BB5D-0AB35B9495F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0915D5E-CA31-4D1E-B447-90D813775E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52634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tips for using verbal and non-verbal communication in the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using alternative methods of communication.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Written information should include pictures to assist in communication.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acknowledging sensitive questions right from the start.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mindful of questions that can seem intrusive.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Picture 5">
            <a:extLst>
              <a:ext uri="{FF2B5EF4-FFF2-40B4-BE49-F238E27FC236}">
                <a16:creationId xmlns:a16="http://schemas.microsoft.com/office/drawing/2014/main" id="{9E50332F-3BFA-41B2-B2C5-BC3365D8AF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E2253DC3-41EE-458B-8F21-EE8014673F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6677C54-9BFC-49A4-8674-7ED358B1825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7F4F2B1-5EAF-49A2-93BF-ACE31DEC332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7452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tips for using verbal and non-verbal communication in the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Avoiding eye contact is polite in some communities.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mindful of the message that your body language gives off.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Avoid finishing sentences for people.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Men's and women's business does exist in Aboriginal cultures.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Picture 5">
            <a:extLst>
              <a:ext uri="{FF2B5EF4-FFF2-40B4-BE49-F238E27FC236}">
                <a16:creationId xmlns:a16="http://schemas.microsoft.com/office/drawing/2014/main" id="{353619F8-53CE-4A59-B504-0E3DB6A9E06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D3A4E59-C8F9-4DA2-B595-794597EEA86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745E055-A68D-4B45-929B-AED2A8BDC1D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E0DA3AE-4969-4849-9D13-F62223B18C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770189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3.2.2 Constructive Communication</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Intercultural or cross-cultural communication refers to understanding the use of Non-Verbal, Oral and Written messages to convey meaning.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workers use all three forms of communication effectively, they can communicate much more than just the ideas and concepts they are expressing.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7" name="Content Placeholder 14">
            <a:extLst>
              <a:ext uri="{FF2B5EF4-FFF2-40B4-BE49-F238E27FC236}">
                <a16:creationId xmlns:a16="http://schemas.microsoft.com/office/drawing/2014/main" id="{D4C014D1-7124-B7C1-4AFA-6B2DB0BAF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170253" y="1876425"/>
            <a:ext cx="4899649" cy="3268071"/>
          </a:xfrm>
          <a:prstGeom prst="rect">
            <a:avLst/>
          </a:prstGeom>
          <a:noFill/>
          <a:ln>
            <a:noFill/>
          </a:ln>
        </p:spPr>
      </p:pic>
      <p:pic>
        <p:nvPicPr>
          <p:cNvPr id="8" name="Picture 7">
            <a:extLst>
              <a:ext uri="{FF2B5EF4-FFF2-40B4-BE49-F238E27FC236}">
                <a16:creationId xmlns:a16="http://schemas.microsoft.com/office/drawing/2014/main" id="{45EF10BA-2934-493D-8659-71D642147A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2F8A855-A54E-4589-82A5-CDEED9BC56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883DE94-9426-4817-B28D-6540D40C3B8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433FBFA-0E52-46A5-B00D-AFD3C37F29C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4871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Sometimes, communication leads to conflicts with people from diverse backgrounds.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Mistakes can happen, and sometimes, the fault would not even be on you but on the person you are communicating with.</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Constructive communication is: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style of communication used when addressing issues or resolving conflicts</a:t>
            </a:r>
            <a:r>
              <a:rPr lang="en-US" sz="2200" dirty="0">
                <a:solidFill>
                  <a:schemeClr val="tx1">
                    <a:lumMod val="75000"/>
                    <a:lumOff val="25000"/>
                  </a:schemeClr>
                </a:solidFill>
                <a:highlight>
                  <a:srgbClr val="FFFF00"/>
                </a:highlight>
              </a:rPr>
              <a: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direct style of communication that aims to find the root cause of the issue and work towards a scenario where all parties are satisfied.</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Picture 5">
            <a:extLst>
              <a:ext uri="{FF2B5EF4-FFF2-40B4-BE49-F238E27FC236}">
                <a16:creationId xmlns:a16="http://schemas.microsoft.com/office/drawing/2014/main" id="{DE9BDC1B-DC44-4FA5-93B5-26026A833E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E4BAFF63-3049-4FAE-970C-37A65E8FBB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086310B-5923-43D3-A7B8-717E4A19650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9883D02-8899-43F4-86A1-DCCC54C989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15712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communicate constructively, you must do the following: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graphicFrame>
        <p:nvGraphicFramePr>
          <p:cNvPr id="2" name="Diagram 1">
            <a:extLst>
              <a:ext uri="{FF2B5EF4-FFF2-40B4-BE49-F238E27FC236}">
                <a16:creationId xmlns:a16="http://schemas.microsoft.com/office/drawing/2014/main" id="{262D36A3-F43E-38B9-F562-7F6F8B6081B8}"/>
              </a:ext>
            </a:extLst>
          </p:cNvPr>
          <p:cNvGraphicFramePr/>
          <p:nvPr>
            <p:extLst>
              <p:ext uri="{D42A27DB-BD31-4B8C-83A1-F6EECF244321}">
                <p14:modId xmlns:p14="http://schemas.microsoft.com/office/powerpoint/2010/main" val="3273587668"/>
              </p:ext>
            </p:extLst>
          </p:nvPr>
        </p:nvGraphicFramePr>
        <p:xfrm>
          <a:off x="924560" y="2329710"/>
          <a:ext cx="9658774" cy="3684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E9904474-953C-4AEC-A66F-83576F8EE53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840F0D9-4C94-4692-8F38-5EB009AE63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0A79870-2971-412F-ADCE-0FC2A82C627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D46B557-33FA-4F1A-A917-C8A558F93F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30210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other considerations to keep in mind when communicating constructively to resolve conflicts and issues:.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graphicFrame>
        <p:nvGraphicFramePr>
          <p:cNvPr id="2" name="Table 5">
            <a:extLst>
              <a:ext uri="{FF2B5EF4-FFF2-40B4-BE49-F238E27FC236}">
                <a16:creationId xmlns:a16="http://schemas.microsoft.com/office/drawing/2014/main" id="{B55EE5F7-7700-643A-9B79-E57654CF4682}"/>
              </a:ext>
            </a:extLst>
          </p:cNvPr>
          <p:cNvGraphicFramePr>
            <a:graphicFrameLocks noGrp="1"/>
          </p:cNvGraphicFramePr>
          <p:nvPr>
            <p:extLst>
              <p:ext uri="{D42A27DB-BD31-4B8C-83A1-F6EECF244321}">
                <p14:modId xmlns:p14="http://schemas.microsoft.com/office/powerpoint/2010/main" val="1218493914"/>
              </p:ext>
            </p:extLst>
          </p:nvPr>
        </p:nvGraphicFramePr>
        <p:xfrm>
          <a:off x="914400" y="2706792"/>
          <a:ext cx="9799320" cy="3483658"/>
        </p:xfrm>
        <a:graphic>
          <a:graphicData uri="http://schemas.openxmlformats.org/drawingml/2006/table">
            <a:tbl>
              <a:tblPr firstRow="1" bandRow="1">
                <a:tableStyleId>{5A111915-BE36-4E01-A7E5-04B1672EAD32}</a:tableStyleId>
              </a:tblPr>
              <a:tblGrid>
                <a:gridCol w="2573867">
                  <a:extLst>
                    <a:ext uri="{9D8B030D-6E8A-4147-A177-3AD203B41FA5}">
                      <a16:colId xmlns:a16="http://schemas.microsoft.com/office/drawing/2014/main" val="3333627918"/>
                    </a:ext>
                  </a:extLst>
                </a:gridCol>
                <a:gridCol w="7225453">
                  <a:extLst>
                    <a:ext uri="{9D8B030D-6E8A-4147-A177-3AD203B41FA5}">
                      <a16:colId xmlns:a16="http://schemas.microsoft.com/office/drawing/2014/main" val="2906197236"/>
                    </a:ext>
                  </a:extLst>
                </a:gridCol>
              </a:tblGrid>
              <a:tr h="544408">
                <a:tc>
                  <a:txBody>
                    <a:bodyPr/>
                    <a:lstStyle/>
                    <a:p>
                      <a:pPr marL="0" marR="64135" indent="0" algn="ctr">
                        <a:lnSpc>
                          <a:spcPct val="115000"/>
                        </a:lnSpc>
                        <a:spcBef>
                          <a:spcPts val="600"/>
                        </a:spcBef>
                        <a:spcAft>
                          <a:spcPts val="600"/>
                        </a:spcAft>
                      </a:pPr>
                      <a:r>
                        <a:rPr lang="en-AU" sz="1800" b="1" dirty="0">
                          <a:solidFill>
                            <a:schemeClr val="bg1"/>
                          </a:solidFill>
                          <a:effectLst/>
                          <a:latin typeface="+mn-lt"/>
                          <a:ea typeface="Calibri" panose="020F0502020204030204" pitchFamily="34" charset="0"/>
                          <a:cs typeface="Calibri" panose="020F0502020204030204" pitchFamily="34" charset="0"/>
                        </a:rPr>
                        <a:t>Considerations</a:t>
                      </a:r>
                      <a:endParaRPr lang="en-PH" sz="1800" dirty="0">
                        <a:solidFill>
                          <a:schemeClr val="bg1"/>
                        </a:solidFill>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ctr">
                        <a:lnSpc>
                          <a:spcPct val="115000"/>
                        </a:lnSpc>
                        <a:spcBef>
                          <a:spcPts val="600"/>
                        </a:spcBef>
                        <a:spcAft>
                          <a:spcPts val="600"/>
                        </a:spcAft>
                      </a:pPr>
                      <a:r>
                        <a:rPr lang="en-AU" sz="1800" b="1" dirty="0">
                          <a:solidFill>
                            <a:schemeClr val="bg1"/>
                          </a:solidFill>
                          <a:effectLst/>
                          <a:latin typeface="+mn-lt"/>
                          <a:ea typeface="Calibri" panose="020F0502020204030204" pitchFamily="34" charset="0"/>
                          <a:cs typeface="Calibri" panose="020F0502020204030204" pitchFamily="34" charset="0"/>
                        </a:rPr>
                        <a:t>How they are used</a:t>
                      </a:r>
                      <a:endParaRPr lang="en-PH" sz="1800" dirty="0">
                        <a:solidFill>
                          <a:schemeClr val="bg1"/>
                        </a:solidFill>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18386433"/>
                  </a:ext>
                </a:extLst>
              </a:tr>
              <a:tr h="762028">
                <a:tc>
                  <a:txBody>
                    <a:bodyPr/>
                    <a:lstStyle/>
                    <a:p>
                      <a:pPr marL="226800" lvl="1"/>
                      <a:r>
                        <a:rPr lang="en-AU" sz="1800" dirty="0">
                          <a:solidFill>
                            <a:schemeClr val="tx1">
                              <a:lumMod val="75000"/>
                              <a:lumOff val="25000"/>
                            </a:schemeClr>
                          </a:solidFill>
                          <a:latin typeface="+mn-lt"/>
                        </a:rPr>
                        <a:t>Use nonverbal communication</a:t>
                      </a:r>
                    </a:p>
                  </a:txBody>
                  <a:tcPr anchor="ctr"/>
                </a:tc>
                <a:tc>
                  <a:txBody>
                    <a:bodyPr/>
                    <a:lstStyle/>
                    <a:p>
                      <a:r>
                        <a:rPr lang="en-US" sz="1800" dirty="0">
                          <a:solidFill>
                            <a:schemeClr val="tx1">
                              <a:lumMod val="75000"/>
                              <a:lumOff val="25000"/>
                            </a:schemeClr>
                          </a:solidFill>
                          <a:latin typeface="+mn-lt"/>
                        </a:rPr>
                        <a:t>It is helpful to use keywords and nonverbal strategies as they enhance communication with those who do not speak English well or not at all.</a:t>
                      </a:r>
                      <a:endParaRPr lang="en-AU" sz="1800" dirty="0">
                        <a:solidFill>
                          <a:schemeClr val="tx1">
                            <a:lumMod val="75000"/>
                            <a:lumOff val="25000"/>
                          </a:schemeClr>
                        </a:solidFill>
                        <a:latin typeface="+mn-lt"/>
                      </a:endParaRPr>
                    </a:p>
                  </a:txBody>
                  <a:tcPr anchor="ctr"/>
                </a:tc>
                <a:extLst>
                  <a:ext uri="{0D108BD9-81ED-4DB2-BD59-A6C34878D82A}">
                    <a16:rowId xmlns:a16="http://schemas.microsoft.com/office/drawing/2014/main" val="1943635057"/>
                  </a:ext>
                </a:extLst>
              </a:tr>
              <a:tr h="762028">
                <a:tc>
                  <a:txBody>
                    <a:bodyPr/>
                    <a:lstStyle/>
                    <a:p>
                      <a:pPr marL="226800" lvl="1"/>
                      <a:r>
                        <a:rPr lang="en-AU" sz="1800" dirty="0">
                          <a:solidFill>
                            <a:schemeClr val="tx1">
                              <a:lumMod val="75000"/>
                              <a:lumOff val="25000"/>
                            </a:schemeClr>
                          </a:solidFill>
                          <a:latin typeface="+mn-lt"/>
                        </a:rPr>
                        <a:t>Speak slowly, not loudly</a:t>
                      </a:r>
                    </a:p>
                  </a:txBody>
                  <a:tcPr anchor="ctr"/>
                </a:tc>
                <a:tc>
                  <a:txBody>
                    <a:bodyPr/>
                    <a:lstStyle/>
                    <a:p>
                      <a:r>
                        <a:rPr lang="en-US" sz="1800" dirty="0">
                          <a:solidFill>
                            <a:schemeClr val="tx1">
                              <a:lumMod val="75000"/>
                              <a:lumOff val="25000"/>
                            </a:schemeClr>
                          </a:solidFill>
                          <a:latin typeface="+mn-lt"/>
                        </a:rPr>
                        <a:t>It is important to </a:t>
                      </a:r>
                      <a:r>
                        <a:rPr lang="en-US" sz="1800" dirty="0" err="1">
                          <a:solidFill>
                            <a:schemeClr val="tx1">
                              <a:lumMod val="75000"/>
                              <a:lumOff val="25000"/>
                            </a:schemeClr>
                          </a:solidFill>
                          <a:latin typeface="+mn-lt"/>
                        </a:rPr>
                        <a:t>realise</a:t>
                      </a:r>
                      <a:r>
                        <a:rPr lang="en-US" sz="1800" dirty="0">
                          <a:solidFill>
                            <a:schemeClr val="tx1">
                              <a:lumMod val="75000"/>
                              <a:lumOff val="25000"/>
                            </a:schemeClr>
                          </a:solidFill>
                          <a:latin typeface="+mn-lt"/>
                        </a:rPr>
                        <a:t> that speaking slowly conveys a more positive and appropriate meaning than speaking loudly.</a:t>
                      </a:r>
                      <a:endParaRPr lang="en-AU" sz="1800" dirty="0">
                        <a:solidFill>
                          <a:schemeClr val="tx1">
                            <a:lumMod val="75000"/>
                            <a:lumOff val="25000"/>
                          </a:schemeClr>
                        </a:solidFill>
                        <a:latin typeface="+mn-lt"/>
                      </a:endParaRPr>
                    </a:p>
                  </a:txBody>
                  <a:tcPr anchor="ctr"/>
                </a:tc>
                <a:extLst>
                  <a:ext uri="{0D108BD9-81ED-4DB2-BD59-A6C34878D82A}">
                    <a16:rowId xmlns:a16="http://schemas.microsoft.com/office/drawing/2014/main" val="1647675394"/>
                  </a:ext>
                </a:extLst>
              </a:tr>
              <a:tr h="1415194">
                <a:tc>
                  <a:txBody>
                    <a:bodyPr/>
                    <a:lstStyle/>
                    <a:p>
                      <a:pPr marL="226800" lvl="1"/>
                      <a:r>
                        <a:rPr lang="en-US" sz="1800" dirty="0">
                          <a:solidFill>
                            <a:schemeClr val="tx1">
                              <a:lumMod val="75000"/>
                              <a:lumOff val="25000"/>
                            </a:schemeClr>
                          </a:solidFill>
                          <a:latin typeface="+mn-lt"/>
                        </a:rPr>
                        <a:t>Use gestures, facial expressions and pictures</a:t>
                      </a:r>
                      <a:endParaRPr lang="en-AU" sz="1800" dirty="0">
                        <a:solidFill>
                          <a:schemeClr val="tx1">
                            <a:lumMod val="75000"/>
                            <a:lumOff val="25000"/>
                          </a:schemeClr>
                        </a:solidFill>
                        <a:latin typeface="+mn-lt"/>
                      </a:endParaRPr>
                    </a:p>
                  </a:txBody>
                  <a:tcPr anchor="ctr"/>
                </a:tc>
                <a:tc>
                  <a:txBody>
                    <a:bodyPr/>
                    <a:lstStyle/>
                    <a:p>
                      <a:r>
                        <a:rPr lang="en-AU" sz="1800" kern="1200" dirty="0">
                          <a:solidFill>
                            <a:schemeClr val="tx1">
                              <a:lumMod val="75000"/>
                              <a:lumOff val="25000"/>
                            </a:schemeClr>
                          </a:solidFill>
                          <a:effectLst/>
                          <a:latin typeface="+mn-lt"/>
                          <a:ea typeface="+mn-ea"/>
                          <a:cs typeface="+mn-cs"/>
                        </a:rPr>
                        <a:t>You must watch the person’s face and body to look for inconsistencies between their body language and words. You must carefully double-check when a person’s verbal and non-verbal communication does not match. </a:t>
                      </a:r>
                      <a:endParaRPr lang="en-AU" sz="1800" dirty="0">
                        <a:solidFill>
                          <a:schemeClr val="tx1">
                            <a:lumMod val="75000"/>
                            <a:lumOff val="25000"/>
                          </a:schemeClr>
                        </a:solidFill>
                        <a:latin typeface="+mn-lt"/>
                      </a:endParaRPr>
                    </a:p>
                  </a:txBody>
                  <a:tcPr anchor="ctr"/>
                </a:tc>
                <a:extLst>
                  <a:ext uri="{0D108BD9-81ED-4DB2-BD59-A6C34878D82A}">
                    <a16:rowId xmlns:a16="http://schemas.microsoft.com/office/drawing/2014/main" val="1696480935"/>
                  </a:ext>
                </a:extLst>
              </a:tr>
            </a:tbl>
          </a:graphicData>
        </a:graphic>
      </p:graphicFrame>
      <p:pic>
        <p:nvPicPr>
          <p:cNvPr id="6" name="Picture 5">
            <a:extLst>
              <a:ext uri="{FF2B5EF4-FFF2-40B4-BE49-F238E27FC236}">
                <a16:creationId xmlns:a16="http://schemas.microsoft.com/office/drawing/2014/main" id="{BCBCF0AF-758B-4136-92FC-7848D0710B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0D9B757-5A43-45CC-97CB-9E1405E3EC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2C49C59-E529-4C27-84A9-6C5214ED889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47207E2-ACCD-4108-85F5-9EAFD6AECB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9454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other considerations to keep in mind when communicating constructively to resolve conflicts and issues: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graphicFrame>
        <p:nvGraphicFramePr>
          <p:cNvPr id="2" name="Table 5">
            <a:extLst>
              <a:ext uri="{FF2B5EF4-FFF2-40B4-BE49-F238E27FC236}">
                <a16:creationId xmlns:a16="http://schemas.microsoft.com/office/drawing/2014/main" id="{B55EE5F7-7700-643A-9B79-E57654CF4682}"/>
              </a:ext>
            </a:extLst>
          </p:cNvPr>
          <p:cNvGraphicFramePr>
            <a:graphicFrameLocks noGrp="1"/>
          </p:cNvGraphicFramePr>
          <p:nvPr>
            <p:extLst>
              <p:ext uri="{D42A27DB-BD31-4B8C-83A1-F6EECF244321}">
                <p14:modId xmlns:p14="http://schemas.microsoft.com/office/powerpoint/2010/main" val="837347052"/>
              </p:ext>
            </p:extLst>
          </p:nvPr>
        </p:nvGraphicFramePr>
        <p:xfrm>
          <a:off x="914400" y="2715259"/>
          <a:ext cx="9799320" cy="3377699"/>
        </p:xfrm>
        <a:graphic>
          <a:graphicData uri="http://schemas.openxmlformats.org/drawingml/2006/table">
            <a:tbl>
              <a:tblPr firstRow="1" bandRow="1">
                <a:tableStyleId>{5A111915-BE36-4E01-A7E5-04B1672EAD32}</a:tableStyleId>
              </a:tblPr>
              <a:tblGrid>
                <a:gridCol w="2573867">
                  <a:extLst>
                    <a:ext uri="{9D8B030D-6E8A-4147-A177-3AD203B41FA5}">
                      <a16:colId xmlns:a16="http://schemas.microsoft.com/office/drawing/2014/main" val="3333627918"/>
                    </a:ext>
                  </a:extLst>
                </a:gridCol>
                <a:gridCol w="7225453">
                  <a:extLst>
                    <a:ext uri="{9D8B030D-6E8A-4147-A177-3AD203B41FA5}">
                      <a16:colId xmlns:a16="http://schemas.microsoft.com/office/drawing/2014/main" val="2906197236"/>
                    </a:ext>
                  </a:extLst>
                </a:gridCol>
              </a:tblGrid>
              <a:tr h="543600">
                <a:tc>
                  <a:txBody>
                    <a:bodyPr/>
                    <a:lstStyle/>
                    <a:p>
                      <a:pPr marL="0" marR="64135" indent="0" algn="ctr">
                        <a:lnSpc>
                          <a:spcPct val="115000"/>
                        </a:lnSpc>
                        <a:spcBef>
                          <a:spcPts val="600"/>
                        </a:spcBef>
                        <a:spcAft>
                          <a:spcPts val="600"/>
                        </a:spcAft>
                      </a:pPr>
                      <a:r>
                        <a:rPr lang="en-AU" sz="1800" b="1" dirty="0">
                          <a:solidFill>
                            <a:schemeClr val="bg1"/>
                          </a:solidFill>
                          <a:effectLst/>
                          <a:latin typeface="+mn-lt"/>
                          <a:ea typeface="Calibri" panose="020F0502020204030204" pitchFamily="34" charset="0"/>
                          <a:cs typeface="Calibri" panose="020F0502020204030204" pitchFamily="34" charset="0"/>
                        </a:rPr>
                        <a:t>Considerations</a:t>
                      </a:r>
                      <a:endParaRPr lang="en-PH" sz="1800" dirty="0">
                        <a:solidFill>
                          <a:schemeClr val="bg1"/>
                        </a:solidFill>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ctr">
                        <a:lnSpc>
                          <a:spcPct val="115000"/>
                        </a:lnSpc>
                        <a:spcBef>
                          <a:spcPts val="600"/>
                        </a:spcBef>
                        <a:spcAft>
                          <a:spcPts val="600"/>
                        </a:spcAft>
                      </a:pPr>
                      <a:r>
                        <a:rPr lang="en-AU" sz="1800" b="1" dirty="0">
                          <a:solidFill>
                            <a:schemeClr val="bg1"/>
                          </a:solidFill>
                          <a:effectLst/>
                          <a:latin typeface="+mn-lt"/>
                          <a:ea typeface="Calibri" panose="020F0502020204030204" pitchFamily="34" charset="0"/>
                          <a:cs typeface="Calibri" panose="020F0502020204030204" pitchFamily="34" charset="0"/>
                        </a:rPr>
                        <a:t>How they are used</a:t>
                      </a:r>
                      <a:endParaRPr lang="en-PH" sz="1800" dirty="0">
                        <a:solidFill>
                          <a:schemeClr val="bg1"/>
                        </a:solidFill>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18386433"/>
                  </a:ext>
                </a:extLst>
              </a:tr>
              <a:tr h="1180875">
                <a:tc>
                  <a:txBody>
                    <a:bodyPr/>
                    <a:lstStyle/>
                    <a:p>
                      <a:pPr marL="226800"/>
                      <a:r>
                        <a:rPr lang="en-US" sz="1800" dirty="0">
                          <a:solidFill>
                            <a:schemeClr val="tx1">
                              <a:lumMod val="75000"/>
                              <a:lumOff val="25000"/>
                            </a:schemeClr>
                          </a:solidFill>
                          <a:latin typeface="+mn-lt"/>
                        </a:rPr>
                        <a:t>Avoid uncommon and difficult words</a:t>
                      </a:r>
                      <a:endParaRPr lang="en-AU" sz="1800" dirty="0">
                        <a:solidFill>
                          <a:schemeClr val="tx1">
                            <a:lumMod val="75000"/>
                            <a:lumOff val="25000"/>
                          </a:schemeClr>
                        </a:solidFill>
                        <a:latin typeface="+mn-lt"/>
                      </a:endParaRPr>
                    </a:p>
                  </a:txBody>
                  <a:tcPr anchor="ctr"/>
                </a:tc>
                <a:tc>
                  <a:txBody>
                    <a:bodyPr/>
                    <a:lstStyle/>
                    <a:p>
                      <a:r>
                        <a:rPr lang="en-US" sz="1800" dirty="0">
                          <a:solidFill>
                            <a:schemeClr val="tx1">
                              <a:lumMod val="75000"/>
                              <a:lumOff val="25000"/>
                            </a:schemeClr>
                          </a:solidFill>
                          <a:latin typeface="+mn-lt"/>
                        </a:rPr>
                        <a:t>Use clear, direct statements instead of idioms. Be aware of some phrases or sayings that may make sense to you and people within your culture but not people from other cultures. </a:t>
                      </a:r>
                      <a:endParaRPr lang="en-AU" sz="1800" dirty="0">
                        <a:solidFill>
                          <a:schemeClr val="tx1">
                            <a:lumMod val="75000"/>
                            <a:lumOff val="25000"/>
                          </a:schemeClr>
                        </a:solidFill>
                        <a:latin typeface="+mn-lt"/>
                      </a:endParaRPr>
                    </a:p>
                  </a:txBody>
                  <a:tcPr anchor="ctr"/>
                </a:tc>
                <a:extLst>
                  <a:ext uri="{0D108BD9-81ED-4DB2-BD59-A6C34878D82A}">
                    <a16:rowId xmlns:a16="http://schemas.microsoft.com/office/drawing/2014/main" val="1943635057"/>
                  </a:ext>
                </a:extLst>
              </a:tr>
              <a:tr h="826612">
                <a:tc>
                  <a:txBody>
                    <a:bodyPr/>
                    <a:lstStyle/>
                    <a:p>
                      <a:pPr marL="226800"/>
                      <a:r>
                        <a:rPr lang="en-AU" sz="1800" dirty="0">
                          <a:solidFill>
                            <a:schemeClr val="tx1">
                              <a:lumMod val="75000"/>
                              <a:lumOff val="25000"/>
                            </a:schemeClr>
                          </a:solidFill>
                          <a:latin typeface="+mn-lt"/>
                        </a:rPr>
                        <a:t>Organise what you say</a:t>
                      </a:r>
                    </a:p>
                  </a:txBody>
                  <a:tcPr anchor="ctr"/>
                </a:tc>
                <a:tc>
                  <a:txBody>
                    <a:bodyPr/>
                    <a:lstStyle/>
                    <a:p>
                      <a:r>
                        <a:rPr lang="en-US" sz="1800" dirty="0">
                          <a:solidFill>
                            <a:schemeClr val="tx1">
                              <a:lumMod val="75000"/>
                              <a:lumOff val="25000"/>
                            </a:schemeClr>
                          </a:solidFill>
                          <a:latin typeface="+mn-lt"/>
                        </a:rPr>
                        <a:t>Use simple, short sentences, starting with the subject, followed as closely as possible with the simple object and/or verb. </a:t>
                      </a:r>
                      <a:endParaRPr lang="en-AU" sz="1800" dirty="0">
                        <a:solidFill>
                          <a:schemeClr val="tx1">
                            <a:lumMod val="75000"/>
                            <a:lumOff val="25000"/>
                          </a:schemeClr>
                        </a:solidFill>
                        <a:latin typeface="+mn-lt"/>
                      </a:endParaRPr>
                    </a:p>
                  </a:txBody>
                  <a:tcPr anchor="ctr"/>
                </a:tc>
                <a:extLst>
                  <a:ext uri="{0D108BD9-81ED-4DB2-BD59-A6C34878D82A}">
                    <a16:rowId xmlns:a16="http://schemas.microsoft.com/office/drawing/2014/main" val="1647675394"/>
                  </a:ext>
                </a:extLst>
              </a:tr>
              <a:tr h="826612">
                <a:tc>
                  <a:txBody>
                    <a:bodyPr/>
                    <a:lstStyle/>
                    <a:p>
                      <a:pPr marL="226800"/>
                      <a:r>
                        <a:rPr lang="en-US" sz="1800" dirty="0">
                          <a:solidFill>
                            <a:schemeClr val="tx1">
                              <a:lumMod val="75000"/>
                              <a:lumOff val="25000"/>
                            </a:schemeClr>
                          </a:solidFill>
                          <a:latin typeface="+mn-lt"/>
                        </a:rPr>
                        <a:t>Avoid yes or no questions</a:t>
                      </a:r>
                      <a:endParaRPr lang="en-AU" sz="1800" dirty="0">
                        <a:solidFill>
                          <a:schemeClr val="tx1">
                            <a:lumMod val="75000"/>
                            <a:lumOff val="25000"/>
                          </a:schemeClr>
                        </a:solidFill>
                        <a:latin typeface="+mn-lt"/>
                      </a:endParaRPr>
                    </a:p>
                  </a:txBody>
                  <a:tcPr anchor="ctr"/>
                </a:tc>
                <a:tc>
                  <a:txBody>
                    <a:bodyPr/>
                    <a:lstStyle/>
                    <a:p>
                      <a:r>
                        <a:rPr lang="en-US" sz="1800" dirty="0">
                          <a:solidFill>
                            <a:schemeClr val="tx1">
                              <a:lumMod val="75000"/>
                              <a:lumOff val="25000"/>
                            </a:schemeClr>
                          </a:solidFill>
                          <a:latin typeface="+mn-lt"/>
                        </a:rPr>
                        <a:t>It is better to ask a question that requires information rather than a yes or no response. </a:t>
                      </a:r>
                      <a:endParaRPr lang="en-AU" sz="1800" dirty="0">
                        <a:solidFill>
                          <a:schemeClr val="tx1">
                            <a:lumMod val="75000"/>
                            <a:lumOff val="25000"/>
                          </a:schemeClr>
                        </a:solidFill>
                        <a:latin typeface="+mn-lt"/>
                      </a:endParaRPr>
                    </a:p>
                  </a:txBody>
                  <a:tcPr anchor="ctr"/>
                </a:tc>
                <a:extLst>
                  <a:ext uri="{0D108BD9-81ED-4DB2-BD59-A6C34878D82A}">
                    <a16:rowId xmlns:a16="http://schemas.microsoft.com/office/drawing/2014/main" val="1696480935"/>
                  </a:ext>
                </a:extLst>
              </a:tr>
            </a:tbl>
          </a:graphicData>
        </a:graphic>
      </p:graphicFrame>
      <p:pic>
        <p:nvPicPr>
          <p:cNvPr id="6" name="Picture 5">
            <a:extLst>
              <a:ext uri="{FF2B5EF4-FFF2-40B4-BE49-F238E27FC236}">
                <a16:creationId xmlns:a16="http://schemas.microsoft.com/office/drawing/2014/main" id="{77F14378-73CF-4E21-AD7E-DE8EA9CBC77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7AD01CB-AE39-4F73-A2F8-0DA019F1B2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17F7079-6B6C-47EB-AFEF-F5AB662993D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2C36049-8A94-4E04-8271-931EC70B08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843040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Outside of resolving conflicts and addressing issues, constructive communication can also provide the following benefits: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and your client can develop mutual trust.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and your client can establish a positive relationship.</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and your client can maintain confidence in one another.</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11" name="Content Placeholder 14">
            <a:extLst>
              <a:ext uri="{FF2B5EF4-FFF2-40B4-BE49-F238E27FC236}">
                <a16:creationId xmlns:a16="http://schemas.microsoft.com/office/drawing/2014/main" id="{566FE3FD-94A7-F8A2-B345-42B85B893BE6}"/>
              </a:ext>
            </a:extLst>
          </p:cNvPr>
          <p:cNvPicPr>
            <a:picLocks noChangeAspect="1"/>
          </p:cNvPicPr>
          <p:nvPr/>
        </p:nvPicPr>
        <p:blipFill rotWithShape="1">
          <a:blip r:embed="rId3">
            <a:extLst>
              <a:ext uri="{28A0092B-C50C-407E-A947-70E740481C1C}">
                <a14:useLocalDpi xmlns:a14="http://schemas.microsoft.com/office/drawing/2010/main" val="0"/>
              </a:ext>
            </a:extLst>
          </a:blip>
          <a:srcRect r="5242"/>
          <a:stretch/>
        </p:blipFill>
        <p:spPr bwMode="auto">
          <a:xfrm>
            <a:off x="6648406" y="1950895"/>
            <a:ext cx="4421496" cy="3211040"/>
          </a:xfrm>
          <a:prstGeom prst="rect">
            <a:avLst/>
          </a:prstGeom>
          <a:noFill/>
          <a:ln>
            <a:noFill/>
          </a:ln>
        </p:spPr>
      </p:pic>
      <p:pic>
        <p:nvPicPr>
          <p:cNvPr id="6" name="Picture 5">
            <a:extLst>
              <a:ext uri="{FF2B5EF4-FFF2-40B4-BE49-F238E27FC236}">
                <a16:creationId xmlns:a16="http://schemas.microsoft.com/office/drawing/2014/main" id="{AB12724D-32F2-4F76-B45C-1FD1BFE1DC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9C90AF7-FD75-4F93-97D5-0BC76F985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118E2136-49E1-4DD3-AD2C-C8C60D389A2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837E35A-AA75-47C8-8838-E4B61211F83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18977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2002632"/>
            <a:ext cx="5654675" cy="2852737"/>
          </a:xfrm>
        </p:spPr>
        <p:txBody>
          <a:bodyPr anchor="ctr">
            <a:noAutofit/>
          </a:bodyPr>
          <a:lstStyle/>
          <a:p>
            <a:r>
              <a:rPr lang="en-US" sz="5000" b="1" dirty="0">
                <a:solidFill>
                  <a:schemeClr val="tx1">
                    <a:lumMod val="50000"/>
                    <a:lumOff val="50000"/>
                  </a:schemeClr>
                </a:solidFill>
                <a:latin typeface="Arial" panose="020B0604020202020204" pitchFamily="34" charset="0"/>
                <a:cs typeface="Arial" panose="020B0604020202020204" pitchFamily="34" charset="0"/>
              </a:rPr>
              <a:t>3.3 Where a Language Barrier Exists, Use Effective Strategies to Communicate in the Most Efficient Way Possible</a:t>
            </a:r>
            <a:endParaRPr lang="en-AU" sz="50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69539" y="1654846"/>
            <a:ext cx="5322461" cy="3548307"/>
          </a:xfrm>
          <a:prstGeom prst="rect">
            <a:avLst/>
          </a:prstGeom>
        </p:spPr>
      </p:pic>
    </p:spTree>
    <p:extLst>
      <p:ext uri="{BB962C8B-B14F-4D97-AF65-F5344CB8AC3E}">
        <p14:creationId xmlns:p14="http://schemas.microsoft.com/office/powerpoint/2010/main" val="1961419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1344216"/>
            <a:ext cx="5654675" cy="4169569"/>
          </a:xfrm>
        </p:spPr>
        <p:txBody>
          <a:bodyPr anchor="ctr">
            <a:noAutofit/>
          </a:bodyPr>
          <a:lstStyle/>
          <a:p>
            <a:r>
              <a:rPr lang="en-US" sz="5600" b="1" dirty="0">
                <a:solidFill>
                  <a:schemeClr val="tx1">
                    <a:lumMod val="50000"/>
                    <a:lumOff val="50000"/>
                  </a:schemeClr>
                </a:solidFill>
                <a:latin typeface="Arial" panose="020B0604020202020204" pitchFamily="34" charset="0"/>
                <a:cs typeface="Arial" panose="020B0604020202020204" pitchFamily="34" charset="0"/>
              </a:rPr>
              <a:t>3.1 Show Respect for Diversity in Communication with All People </a:t>
            </a:r>
            <a:endParaRPr lang="en-AU" sz="5600"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86524" y="1892063"/>
            <a:ext cx="5705475" cy="3008579"/>
          </a:xfrm>
          <a:prstGeom prst="rect">
            <a:avLst/>
          </a:prstGeom>
        </p:spPr>
      </p:pic>
    </p:spTree>
    <p:extLst>
      <p:ext uri="{BB962C8B-B14F-4D97-AF65-F5344CB8AC3E}">
        <p14:creationId xmlns:p14="http://schemas.microsoft.com/office/powerpoint/2010/main" val="2474872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Autofit/>
          </a:bodyPr>
          <a:lstStyle/>
          <a:p>
            <a:r>
              <a:rPr lang="en-US" sz="3600" b="1" dirty="0">
                <a:solidFill>
                  <a:srgbClr val="FF595E"/>
                </a:solidFill>
                <a:latin typeface="+mn-lt"/>
              </a:rPr>
              <a:t>3.3 Where a Language Barrier Exists, Use Effective Strategies to Communicate in the Most Efficient Way Possible</a:t>
            </a:r>
            <a:endParaRPr lang="en-AU" sz="3600"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04999"/>
            <a:ext cx="10086975" cy="4271963"/>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Language barrier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occurs when two people cannot communicate due to differences in their language.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commonly occurs in workplaces with people from diverse backgrounds.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does not necessarily mean that two people speak different languages while trying to make heads or tails of what the other person is saying.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Picture 5">
            <a:extLst>
              <a:ext uri="{FF2B5EF4-FFF2-40B4-BE49-F238E27FC236}">
                <a16:creationId xmlns:a16="http://schemas.microsoft.com/office/drawing/2014/main" id="{C4193391-503C-41AE-B1A5-78D3F1A791C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554AFDD-5418-4749-9D4B-02860033C7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B63840E-CB61-4452-BCD2-34A451AFCD5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9BBB6DC-25C1-434E-A984-BCEB583989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138246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most common types of language barriers you may encounter in the workplace:</a:t>
            </a:r>
          </a:p>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2200" b="1" i="0" u="none" strike="noStrike" kern="1200" cap="none" spc="0" normalizeH="0" baseline="0" noProof="0" dirty="0">
                <a:ln>
                  <a:noFill/>
                </a:ln>
                <a:solidFill>
                  <a:schemeClr val="tx1">
                    <a:lumMod val="75000"/>
                    <a:lumOff val="25000"/>
                  </a:schemeClr>
                </a:solidFill>
                <a:effectLst/>
                <a:uLnTx/>
                <a:uFillTx/>
                <a:ea typeface="+mn-ea"/>
                <a:cs typeface="+mn-cs"/>
              </a:rPr>
              <a:t>Physical language barrier. </a:t>
            </a:r>
            <a:r>
              <a:rPr kumimoji="0" lang="en-US" sz="2200" b="0" i="0" u="none" strike="noStrike" kern="1200" cap="none" spc="0" normalizeH="0" baseline="0" noProof="0" dirty="0">
                <a:ln>
                  <a:noFill/>
                </a:ln>
                <a:solidFill>
                  <a:schemeClr val="tx1">
                    <a:lumMod val="75000"/>
                    <a:lumOff val="25000"/>
                  </a:schemeClr>
                </a:solidFill>
                <a:effectLst/>
                <a:uLnTx/>
                <a:uFillTx/>
                <a:ea typeface="+mn-ea"/>
                <a:cs typeface="+mn-cs"/>
              </a:rPr>
              <a:t>Some people can have difficulty communicating because of physical impairments that cause them to speak or hear differently.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Content Placeholder 14">
            <a:extLst>
              <a:ext uri="{FF2B5EF4-FFF2-40B4-BE49-F238E27FC236}">
                <a16:creationId xmlns:a16="http://schemas.microsoft.com/office/drawing/2014/main" id="{96829F31-13E7-4946-DC90-F792688F5A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908800" y="1874203"/>
            <a:ext cx="4161102" cy="3200848"/>
          </a:xfrm>
          <a:prstGeom prst="rect">
            <a:avLst/>
          </a:prstGeom>
          <a:noFill/>
          <a:ln>
            <a:noFill/>
          </a:ln>
        </p:spPr>
      </p:pic>
      <p:pic>
        <p:nvPicPr>
          <p:cNvPr id="7" name="Picture 6">
            <a:extLst>
              <a:ext uri="{FF2B5EF4-FFF2-40B4-BE49-F238E27FC236}">
                <a16:creationId xmlns:a16="http://schemas.microsoft.com/office/drawing/2014/main" id="{9EED197B-BCA9-42C8-AB73-F95C77EC38D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4D448C0-F5C9-4933-80A9-DEB0D96B94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24C34FF-8CE7-4BEF-BEAC-B8DC4C0ABF5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A17BCC1-C897-4B57-8208-955B814922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04638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most common types of language barriers you may encounter in the workplace:</a:t>
            </a:r>
          </a:p>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2200" b="1" i="0" u="none" strike="noStrike" kern="1200" cap="none" spc="0" normalizeH="0" baseline="0" noProof="0" dirty="0">
                <a:ln>
                  <a:noFill/>
                </a:ln>
                <a:solidFill>
                  <a:schemeClr val="tx1">
                    <a:lumMod val="75000"/>
                    <a:lumOff val="25000"/>
                  </a:schemeClr>
                </a:solidFill>
                <a:effectLst/>
                <a:uLnTx/>
                <a:uFillTx/>
                <a:ea typeface="+mn-ea"/>
                <a:cs typeface="+mn-cs"/>
              </a:rPr>
              <a:t>Cultural language barrier. </a:t>
            </a:r>
            <a:r>
              <a:rPr kumimoji="0" lang="en-US" sz="2200" b="0" i="0" u="none" strike="noStrike" kern="1200" cap="none" spc="0" normalizeH="0" baseline="0" noProof="0" dirty="0">
                <a:ln>
                  <a:noFill/>
                </a:ln>
                <a:solidFill>
                  <a:schemeClr val="tx1">
                    <a:lumMod val="75000"/>
                    <a:lumOff val="25000"/>
                  </a:schemeClr>
                </a:solidFill>
                <a:effectLst/>
                <a:uLnTx/>
                <a:uFillTx/>
                <a:ea typeface="+mn-ea"/>
                <a:cs typeface="+mn-cs"/>
              </a:rPr>
              <a:t>This language barrier occurs when a concept is completely different between two cultures.</a:t>
            </a:r>
          </a:p>
          <a:p>
            <a:pPr>
              <a:lnSpc>
                <a:spcPct val="114000"/>
              </a:lnSpc>
              <a:spcBef>
                <a:spcPts val="600"/>
              </a:spcBef>
              <a:spcAft>
                <a:spcPts val="600"/>
              </a:spcAft>
              <a:buClr>
                <a:srgbClr val="1C96D3"/>
              </a:buClr>
              <a:buFont typeface="Wingdings" panose="05000000000000000000" pitchFamily="2" charset="2"/>
              <a:buChar char="§"/>
              <a:defRPr/>
            </a:pPr>
            <a:r>
              <a:rPr kumimoji="0" lang="en-US" sz="2200" b="1" i="0" u="none" strike="noStrike" kern="1200" cap="none" spc="0" normalizeH="0" baseline="0" noProof="0" dirty="0">
                <a:ln>
                  <a:noFill/>
                </a:ln>
                <a:solidFill>
                  <a:schemeClr val="tx1">
                    <a:lumMod val="75000"/>
                    <a:lumOff val="25000"/>
                  </a:schemeClr>
                </a:solidFill>
                <a:effectLst/>
                <a:uLnTx/>
                <a:uFillTx/>
                <a:ea typeface="+mn-ea"/>
                <a:cs typeface="+mn-cs"/>
              </a:rPr>
              <a:t>Proficiency language barrier</a:t>
            </a:r>
            <a:r>
              <a:rPr kumimoji="0" lang="en-US" sz="2200" b="0" i="0" u="none" strike="noStrike" kern="1200" cap="none" spc="0" normalizeH="0" baseline="0" noProof="0" dirty="0">
                <a:ln>
                  <a:noFill/>
                </a:ln>
                <a:solidFill>
                  <a:schemeClr val="tx1">
                    <a:lumMod val="75000"/>
                    <a:lumOff val="25000"/>
                  </a:schemeClr>
                </a:solidFill>
                <a:effectLst/>
                <a:uLnTx/>
                <a:uFillTx/>
                <a:ea typeface="+mn-ea"/>
                <a:cs typeface="+mn-cs"/>
              </a:rPr>
              <a:t>. This occurs when two people of varying proficiency levels in one language are trying to communicate with one another. </a:t>
            </a:r>
          </a:p>
          <a:p>
            <a:pPr>
              <a:lnSpc>
                <a:spcPct val="114000"/>
              </a:lnSpc>
              <a:spcBef>
                <a:spcPts val="600"/>
              </a:spcBef>
              <a:spcAft>
                <a:spcPts val="600"/>
              </a:spcAft>
              <a:buClr>
                <a:srgbClr val="1C96D3"/>
              </a:buClr>
              <a:buFont typeface="Wingdings" panose="05000000000000000000" pitchFamily="2" charset="2"/>
              <a:buChar char="§"/>
              <a:defRPr/>
            </a:pPr>
            <a:r>
              <a:rPr kumimoji="0" lang="en-US" sz="2200" b="1" i="0" u="none" strike="noStrike" kern="1200" cap="none" spc="0" normalizeH="0" baseline="0" noProof="0" dirty="0">
                <a:ln>
                  <a:noFill/>
                </a:ln>
                <a:solidFill>
                  <a:schemeClr val="tx1">
                    <a:lumMod val="75000"/>
                    <a:lumOff val="25000"/>
                  </a:schemeClr>
                </a:solidFill>
                <a:effectLst/>
                <a:uLnTx/>
                <a:uFillTx/>
                <a:ea typeface="+mn-ea"/>
                <a:cs typeface="+mn-cs"/>
              </a:rPr>
              <a:t>Technical language barrier. This </a:t>
            </a:r>
            <a:r>
              <a:rPr kumimoji="0" lang="en-US" sz="2200" b="0" i="0" u="none" strike="noStrike" kern="1200" cap="none" spc="0" normalizeH="0" baseline="0" noProof="0" dirty="0">
                <a:ln>
                  <a:noFill/>
                </a:ln>
                <a:solidFill>
                  <a:schemeClr val="tx1">
                    <a:lumMod val="75000"/>
                    <a:lumOff val="25000"/>
                  </a:schemeClr>
                </a:solidFill>
                <a:effectLst/>
                <a:uLnTx/>
                <a:uFillTx/>
                <a:ea typeface="+mn-ea"/>
                <a:cs typeface="+mn-cs"/>
              </a:rPr>
              <a:t>is exclusive for people who need to discuss technical terminology and jargon. </a:t>
            </a:r>
            <a:endParaRPr kumimoji="0" lang="en-AU" sz="2200" b="0" i="0" u="none" strike="noStrike" kern="1200" cap="none" spc="0" normalizeH="0" baseline="0" noProof="0" dirty="0">
              <a:ln>
                <a:noFill/>
              </a:ln>
              <a:solidFill>
                <a:schemeClr val="tx1">
                  <a:lumMod val="75000"/>
                  <a:lumOff val="25000"/>
                </a:schemeClr>
              </a:solidFill>
              <a:effectLst/>
              <a:uLnTx/>
              <a:uFillTx/>
              <a:ea typeface="+mn-ea"/>
              <a:cs typeface="+mn-cs"/>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Picture 5">
            <a:extLst>
              <a:ext uri="{FF2B5EF4-FFF2-40B4-BE49-F238E27FC236}">
                <a16:creationId xmlns:a16="http://schemas.microsoft.com/office/drawing/2014/main" id="{4CFE2DCB-687B-4A82-9242-26F39689C5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9634665-1B9F-412A-9624-28A00859B4D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14710F8-72CC-48A2-93EE-9E27AD9858B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54E2723-27F1-4B6E-83FE-B8947B52C2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88637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worker, you are also expected to provide service to clients despite language barriers.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this, you will have to use strategies to overcome the language barrier between you and your client.</a:t>
            </a:r>
          </a:p>
          <a:p>
            <a:pPr marL="0" indent="0">
              <a:lnSpc>
                <a:spcPct val="114000"/>
              </a:lnSpc>
              <a:spcBef>
                <a:spcPts val="600"/>
              </a:spcBef>
              <a:spcAft>
                <a:spcPts val="600"/>
              </a:spcAft>
              <a:buClr>
                <a:srgbClr val="1C96D3"/>
              </a:buClr>
              <a:buNone/>
            </a:pPr>
            <a:r>
              <a:rPr kumimoji="0" lang="en-US" sz="2200" b="0" i="0" u="none" strike="noStrike" kern="1200" cap="none" spc="0" normalizeH="0" baseline="0" noProof="0" dirty="0">
                <a:ln>
                  <a:noFill/>
                </a:ln>
                <a:solidFill>
                  <a:schemeClr val="tx1">
                    <a:lumMod val="75000"/>
                    <a:lumOff val="25000"/>
                  </a:schemeClr>
                </a:solidFill>
                <a:effectLst/>
                <a:uLnTx/>
                <a:uFillTx/>
                <a:ea typeface="+mn-ea"/>
                <a:cs typeface="+mn-cs"/>
              </a:rPr>
              <a:t>Your choice of strategies will depend on what kind of client you are working with, what policies your </a:t>
            </a:r>
            <a:r>
              <a:rPr kumimoji="0" lang="en-US" sz="2200" b="0" i="0" u="none" strike="noStrike" kern="1200" cap="none" spc="0" normalizeH="0" baseline="0" noProof="0" dirty="0" err="1">
                <a:ln>
                  <a:noFill/>
                </a:ln>
                <a:solidFill>
                  <a:schemeClr val="tx1">
                    <a:lumMod val="75000"/>
                    <a:lumOff val="25000"/>
                  </a:schemeClr>
                </a:solidFill>
                <a:effectLst/>
                <a:uLnTx/>
                <a:uFillTx/>
                <a:ea typeface="+mn-ea"/>
                <a:cs typeface="+mn-cs"/>
              </a:rPr>
              <a:t>organisation</a:t>
            </a:r>
            <a:r>
              <a:rPr kumimoji="0" lang="en-US" sz="2200" b="0" i="0" u="none" strike="noStrike" kern="1200" cap="none" spc="0" normalizeH="0" baseline="0" noProof="0" dirty="0">
                <a:ln>
                  <a:noFill/>
                </a:ln>
                <a:solidFill>
                  <a:schemeClr val="tx1">
                    <a:lumMod val="75000"/>
                    <a:lumOff val="25000"/>
                  </a:schemeClr>
                </a:solidFill>
                <a:effectLst/>
                <a:uLnTx/>
                <a:uFillTx/>
                <a:ea typeface="+mn-ea"/>
                <a:cs typeface="+mn-cs"/>
              </a:rPr>
              <a:t> have and what your roles and responsibilities are towards your client and your </a:t>
            </a:r>
            <a:r>
              <a:rPr kumimoji="0" lang="en-US" sz="2200" b="0" i="0" u="none" strike="noStrike" kern="1200" cap="none" spc="0" normalizeH="0" baseline="0" noProof="0" dirty="0" err="1">
                <a:ln>
                  <a:noFill/>
                </a:ln>
                <a:solidFill>
                  <a:schemeClr val="tx1">
                    <a:lumMod val="75000"/>
                    <a:lumOff val="25000"/>
                  </a:schemeClr>
                </a:solidFill>
                <a:effectLst/>
                <a:uLnTx/>
                <a:uFillTx/>
                <a:ea typeface="+mn-ea"/>
                <a:cs typeface="+mn-cs"/>
              </a:rPr>
              <a:t>organisation</a:t>
            </a:r>
            <a:r>
              <a:rPr kumimoji="0" lang="en-US" sz="2200" b="0" i="0" u="none" strike="noStrike" kern="1200" cap="none" spc="0" normalizeH="0" baseline="0" noProof="0" dirty="0">
                <a:ln>
                  <a:noFill/>
                </a:ln>
                <a:solidFill>
                  <a:schemeClr val="tx1">
                    <a:lumMod val="75000"/>
                    <a:lumOff val="25000"/>
                  </a:schemeClr>
                </a:solidFill>
                <a:effectLst/>
                <a:uLnTx/>
                <a:uFillTx/>
                <a:ea typeface="+mn-ea"/>
                <a:cs typeface="+mn-cs"/>
              </a:rPr>
              <a:t>.  </a:t>
            </a:r>
            <a:endParaRPr kumimoji="0" lang="en-AU" sz="2200" b="0" i="0" u="none" strike="noStrike" kern="1200" cap="none" spc="0" normalizeH="0" baseline="0" noProof="0" dirty="0">
              <a:ln>
                <a:noFill/>
              </a:ln>
              <a:solidFill>
                <a:schemeClr val="tx1">
                  <a:lumMod val="75000"/>
                  <a:lumOff val="25000"/>
                </a:schemeClr>
              </a:solidFill>
              <a:effectLst/>
              <a:uLnTx/>
              <a:uFillTx/>
              <a:ea typeface="+mn-ea"/>
              <a:cs typeface="+mn-cs"/>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Picture 5">
            <a:extLst>
              <a:ext uri="{FF2B5EF4-FFF2-40B4-BE49-F238E27FC236}">
                <a16:creationId xmlns:a16="http://schemas.microsoft.com/office/drawing/2014/main" id="{E0E018B2-A38C-4247-816F-84658C8EBA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CE6577D-A5BF-4506-B856-D7D8CBB47B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75BBE72-6094-4651-A7EF-3745AFE1A3F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0E10F77-2C63-4255-BB80-80EACFA93D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931892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Depending on the strategy, you may need to use one or more of the following practices:</a:t>
            </a:r>
          </a:p>
          <a:p>
            <a:pPr marL="0" indent="0">
              <a:lnSpc>
                <a:spcPct val="114000"/>
              </a:lnSpc>
              <a:spcBef>
                <a:spcPts val="600"/>
              </a:spcBef>
              <a:spcAft>
                <a:spcPts val="600"/>
              </a:spcAft>
              <a:buClr>
                <a:srgbClr val="1C96D3"/>
              </a:buClr>
              <a:buNone/>
            </a:pPr>
            <a:endParaRPr kumimoji="0" lang="en-AU" sz="2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graphicFrame>
        <p:nvGraphicFramePr>
          <p:cNvPr id="2" name="Diagram 1">
            <a:extLst>
              <a:ext uri="{FF2B5EF4-FFF2-40B4-BE49-F238E27FC236}">
                <a16:creationId xmlns:a16="http://schemas.microsoft.com/office/drawing/2014/main" id="{BF7031FC-EA39-CB7E-EABF-C558A75DA1D0}"/>
              </a:ext>
            </a:extLst>
          </p:cNvPr>
          <p:cNvGraphicFramePr/>
          <p:nvPr>
            <p:extLst>
              <p:ext uri="{D42A27DB-BD31-4B8C-83A1-F6EECF244321}">
                <p14:modId xmlns:p14="http://schemas.microsoft.com/office/powerpoint/2010/main" val="4043563367"/>
              </p:ext>
            </p:extLst>
          </p:nvPr>
        </p:nvGraphicFramePr>
        <p:xfrm>
          <a:off x="911753" y="2746271"/>
          <a:ext cx="9680047" cy="32227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C8FE91B9-1396-4B3E-9A7B-B8D07483EB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5498E3F-CED7-46B9-8C37-7934ED0DB8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6C1FEB9-A2CF-434B-8339-FFC88E04A92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036A41E-222B-4934-8363-40091214780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71177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2002632"/>
            <a:ext cx="5654675" cy="2852737"/>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3.4 Seek Assistance from Interpreters or Other Persons According to Communication Needs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40137" y="1578379"/>
            <a:ext cx="5551863" cy="3701242"/>
          </a:xfrm>
          <a:prstGeom prst="rect">
            <a:avLst/>
          </a:prstGeom>
        </p:spPr>
      </p:pic>
    </p:spTree>
    <p:extLst>
      <p:ext uri="{BB962C8B-B14F-4D97-AF65-F5344CB8AC3E}">
        <p14:creationId xmlns:p14="http://schemas.microsoft.com/office/powerpoint/2010/main" val="41413234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fontScale="90000"/>
          </a:bodyPr>
          <a:lstStyle/>
          <a:p>
            <a:r>
              <a:rPr lang="en-US" b="1" dirty="0">
                <a:solidFill>
                  <a:srgbClr val="FF595E"/>
                </a:solidFill>
                <a:latin typeface="+mn-lt"/>
              </a:rPr>
              <a:t>3.4 Seek Assistance from Interpreters or Other Persons According to Communication Needs</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workplace, your supervisor will provide you with assistance regarding any interpreters or professionals that will fully address your client’s communication needs.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should also have policies and protocols for requesting assistance from these persons.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7" name="Picture 6" descr="Woman discussing in meeting">
            <a:extLst>
              <a:ext uri="{FF2B5EF4-FFF2-40B4-BE49-F238E27FC236}">
                <a16:creationId xmlns:a16="http://schemas.microsoft.com/office/drawing/2014/main" id="{A1D9C189-F491-6165-D431-C6AF0DCD6E85}"/>
              </a:ext>
            </a:extLst>
          </p:cNvPr>
          <p:cNvPicPr>
            <a:picLocks noChangeAspect="1"/>
          </p:cNvPicPr>
          <p:nvPr/>
        </p:nvPicPr>
        <p:blipFill>
          <a:blip r:embed="rId3">
            <a:extLst>
              <a:ext uri="{28A0092B-C50C-407E-A947-70E740481C1C}">
                <a14:useLocalDpi xmlns:a14="http://schemas.microsoft.com/office/drawing/2010/main" val="0"/>
              </a:ext>
            </a:extLst>
          </a:blip>
          <a:srcRect l="5339" r="5339"/>
          <a:stretch/>
        </p:blipFill>
        <p:spPr>
          <a:xfrm>
            <a:off x="6784258" y="1921179"/>
            <a:ext cx="4285644" cy="3015641"/>
          </a:xfrm>
          <a:prstGeom prst="rect">
            <a:avLst/>
          </a:prstGeom>
        </p:spPr>
      </p:pic>
      <p:pic>
        <p:nvPicPr>
          <p:cNvPr id="8" name="Picture 7">
            <a:extLst>
              <a:ext uri="{FF2B5EF4-FFF2-40B4-BE49-F238E27FC236}">
                <a16:creationId xmlns:a16="http://schemas.microsoft.com/office/drawing/2014/main" id="{7EBC2E55-0225-4E1F-9129-AF6132158A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443B135-978E-452D-8F0C-5674694701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0DC5B2E-8039-46F9-AFD7-1808F5959C2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74F8303-2266-4338-8ED2-964B56BE8BA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561676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also state bodies or </a:t>
            </a:r>
            <a:r>
              <a:rPr lang="en-US" sz="2200" dirty="0" err="1">
                <a:solidFill>
                  <a:schemeClr val="tx1">
                    <a:lumMod val="75000"/>
                    <a:lumOff val="25000"/>
                  </a:schemeClr>
                </a:solidFill>
              </a:rPr>
              <a:t>organisations</a:t>
            </a:r>
            <a:r>
              <a:rPr lang="en-US" sz="2200" dirty="0">
                <a:solidFill>
                  <a:schemeClr val="tx1">
                    <a:lumMod val="75000"/>
                    <a:lumOff val="25000"/>
                  </a:schemeClr>
                </a:solidFill>
              </a:rPr>
              <a:t> that can help you get access to services from interpreters and other relevant professionals, such as: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defRPr/>
            </a:pPr>
            <a:r>
              <a:rPr lang="en-US" sz="2200" dirty="0">
                <a:solidFill>
                  <a:schemeClr val="tx1">
                    <a:lumMod val="75000"/>
                    <a:lumOff val="25000"/>
                  </a:schemeClr>
                </a:solidFill>
              </a:rPr>
              <a:t>The National Interpreter Symbol helps people identify where to ask for language assistance when using a service.</a:t>
            </a:r>
          </a:p>
          <a:p>
            <a:pPr>
              <a:lnSpc>
                <a:spcPct val="114000"/>
              </a:lnSpc>
              <a:spcBef>
                <a:spcPts val="600"/>
              </a:spcBef>
              <a:spcAft>
                <a:spcPts val="600"/>
              </a:spcAft>
              <a:buClr>
                <a:srgbClr val="1C96D3"/>
              </a:buClr>
              <a:buFont typeface="Wingdings" panose="05000000000000000000" pitchFamily="2" charset="2"/>
              <a:buChar char="§"/>
              <a:defRPr/>
            </a:pPr>
            <a:r>
              <a:rPr lang="en-US" sz="2200" dirty="0">
                <a:solidFill>
                  <a:schemeClr val="tx1">
                    <a:lumMod val="75000"/>
                    <a:lumOff val="25000"/>
                  </a:schemeClr>
                </a:solidFill>
              </a:rPr>
              <a:t>The Translating and Interpreting Service (TIS National) - an interpreting service provided by the Department of Immigration and Citizenship for people who do not speak English and agencies that need to communicate with them. </a:t>
            </a:r>
          </a:p>
          <a:p>
            <a:pPr>
              <a:lnSpc>
                <a:spcPct val="114000"/>
              </a:lnSpc>
              <a:spcBef>
                <a:spcPts val="600"/>
              </a:spcBef>
              <a:spcAft>
                <a:spcPts val="600"/>
              </a:spcAft>
              <a:buClr>
                <a:srgbClr val="1C96D3"/>
              </a:buClr>
              <a:buFont typeface="Wingdings" panose="05000000000000000000" pitchFamily="2" charset="2"/>
              <a:buChar char="§"/>
              <a:defRPr/>
            </a:pPr>
            <a:r>
              <a:rPr lang="en-US" sz="2200" dirty="0">
                <a:solidFill>
                  <a:schemeClr val="tx1">
                    <a:lumMod val="75000"/>
                    <a:lumOff val="25000"/>
                  </a:schemeClr>
                </a:solidFill>
              </a:rPr>
              <a:t>The majority of TIS National interpreting services are free for non-English speakers.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Picture 5">
            <a:extLst>
              <a:ext uri="{FF2B5EF4-FFF2-40B4-BE49-F238E27FC236}">
                <a16:creationId xmlns:a16="http://schemas.microsoft.com/office/drawing/2014/main" id="{220DEF76-5E9C-4E1D-BB45-3295C3F42E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01317B3-87EE-42CE-A688-AD4D640231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228DAB4-BB85-4421-B9F3-3E188B5C49C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0538FA-BB1D-48FB-9698-264A355DE2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851165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364480"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defRPr/>
            </a:pPr>
            <a:r>
              <a:rPr lang="en-US" sz="2200" dirty="0">
                <a:solidFill>
                  <a:schemeClr val="tx1">
                    <a:lumMod val="75000"/>
                    <a:lumOff val="25000"/>
                  </a:schemeClr>
                </a:solidFill>
              </a:rPr>
              <a:t>For Aboriginal and Torres Strait Islander translation services, it is best to contact the local state government department responsible for Aboriginal and Torres Strait Islander Affairs. </a:t>
            </a:r>
          </a:p>
          <a:p>
            <a:pPr marL="226800" indent="0">
              <a:lnSpc>
                <a:spcPct val="114000"/>
              </a:lnSpc>
              <a:spcBef>
                <a:spcPts val="600"/>
              </a:spcBef>
              <a:spcAft>
                <a:spcPts val="600"/>
              </a:spcAft>
              <a:buClr>
                <a:srgbClr val="1C96D3"/>
              </a:buClr>
              <a:buNone/>
              <a:defRPr/>
            </a:pPr>
            <a:r>
              <a:rPr lang="en-US" sz="2200" dirty="0">
                <a:solidFill>
                  <a:schemeClr val="tx1">
                    <a:lumMod val="75000"/>
                    <a:lumOff val="25000"/>
                  </a:schemeClr>
                </a:solidFill>
              </a:rPr>
              <a:t>That is because they </a:t>
            </a:r>
            <a:r>
              <a:rPr lang="en-US" sz="2200" dirty="0" err="1">
                <a:solidFill>
                  <a:schemeClr val="tx1">
                    <a:lumMod val="75000"/>
                    <a:lumOff val="25000"/>
                  </a:schemeClr>
                </a:solidFill>
              </a:rPr>
              <a:t>specialise</a:t>
            </a:r>
            <a:r>
              <a:rPr lang="en-US" sz="2200" dirty="0">
                <a:solidFill>
                  <a:schemeClr val="tx1">
                    <a:lumMod val="75000"/>
                    <a:lumOff val="25000"/>
                  </a:schemeClr>
                </a:solidFill>
              </a:rPr>
              <a:t> in the local dialects.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Content Placeholder 14">
            <a:extLst>
              <a:ext uri="{FF2B5EF4-FFF2-40B4-BE49-F238E27FC236}">
                <a16:creationId xmlns:a16="http://schemas.microsoft.com/office/drawing/2014/main" id="{10DAD9E8-59B1-F29A-183C-3EB4818929F6}"/>
              </a:ext>
            </a:extLst>
          </p:cNvPr>
          <p:cNvPicPr>
            <a:picLocks noChangeAspect="1"/>
          </p:cNvPicPr>
          <p:nvPr/>
        </p:nvPicPr>
        <p:blipFill rotWithShape="1">
          <a:blip r:embed="rId3">
            <a:extLst>
              <a:ext uri="{28A0092B-C50C-407E-A947-70E740481C1C}">
                <a14:useLocalDpi xmlns:a14="http://schemas.microsoft.com/office/drawing/2010/main" val="0"/>
              </a:ext>
            </a:extLst>
          </a:blip>
          <a:srcRect l="2263" r="4112"/>
          <a:stretch/>
        </p:blipFill>
        <p:spPr bwMode="auto">
          <a:xfrm>
            <a:off x="6511443" y="1825625"/>
            <a:ext cx="4558459" cy="3245908"/>
          </a:xfrm>
          <a:prstGeom prst="rect">
            <a:avLst/>
          </a:prstGeom>
          <a:noFill/>
          <a:ln>
            <a:noFill/>
          </a:ln>
        </p:spPr>
      </p:pic>
      <p:pic>
        <p:nvPicPr>
          <p:cNvPr id="7" name="Picture 6">
            <a:extLst>
              <a:ext uri="{FF2B5EF4-FFF2-40B4-BE49-F238E27FC236}">
                <a16:creationId xmlns:a16="http://schemas.microsoft.com/office/drawing/2014/main" id="{746BCFE0-E944-4F5F-92A7-728C4062ED7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EC5F675-E141-4608-80E1-F75B796F1C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E6596FD-4EA5-4D2F-B87B-F6B04A314C2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CA0817C-4D74-4DD4-9C17-ABE32899029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08246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Using Interpreters to Respond to Various Needs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Language interpreters, cultural interpreters, and even the use of visual resources aid in making the diverse population feel more welcome.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Language interpretation is the process through which one expression or source of information provided through a certain language is expressed in a different language.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Picture 5">
            <a:extLst>
              <a:ext uri="{FF2B5EF4-FFF2-40B4-BE49-F238E27FC236}">
                <a16:creationId xmlns:a16="http://schemas.microsoft.com/office/drawing/2014/main" id="{33855C65-75A0-486D-ACB0-92BFB2ECF06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9240FA5-49A0-4460-B814-D96A3FFD18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08A1683D-F2FE-47A8-8F3A-2290EB30022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9EF8613-AAE8-4A7F-A24A-B7E42638DF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29662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3.1 Show Respect for Diversity in Communication with All People</a:t>
            </a:r>
            <a:endParaRPr lang="en-AU" b="1" dirty="0">
              <a:solidFill>
                <a:srgbClr val="FF595E"/>
              </a:solidFill>
              <a:highlight>
                <a:srgbClr val="FFFF00"/>
              </a:highlight>
              <a:latin typeface="+mn-lt"/>
              <a:cs typeface="Calibri"/>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Showing respect means treating others with kindness and integrity. Respect develops the bond among workers.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are inclined to work better with someone who treats them with respect.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way to develop respect is to communicate in different ways.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Diversity in communication refers to the different ways of communicating with the persons in your workplace.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Picture 5">
            <a:extLst>
              <a:ext uri="{FF2B5EF4-FFF2-40B4-BE49-F238E27FC236}">
                <a16:creationId xmlns:a16="http://schemas.microsoft.com/office/drawing/2014/main" id="{A052BB66-7B7A-4AFF-87A5-83CBB3B3E1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31917A9-2518-4F1C-896E-52F14808109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A04519E-7E6A-45B1-BD70-3B9EED7030B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175B6D8-8EEC-48B3-9D57-C979291B49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947886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Language interpreters provide the following benefits in the workplace: </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graphicFrame>
        <p:nvGraphicFramePr>
          <p:cNvPr id="6" name="Diagram 5">
            <a:extLst>
              <a:ext uri="{FF2B5EF4-FFF2-40B4-BE49-F238E27FC236}">
                <a16:creationId xmlns:a16="http://schemas.microsoft.com/office/drawing/2014/main" id="{1B4B2AA0-FA00-5FE2-4907-E5D04C7AF129}"/>
              </a:ext>
            </a:extLst>
          </p:cNvPr>
          <p:cNvGraphicFramePr/>
          <p:nvPr>
            <p:extLst>
              <p:ext uri="{D42A27DB-BD31-4B8C-83A1-F6EECF244321}">
                <p14:modId xmlns:p14="http://schemas.microsoft.com/office/powerpoint/2010/main" val="3053167108"/>
              </p:ext>
            </p:extLst>
          </p:nvPr>
        </p:nvGraphicFramePr>
        <p:xfrm>
          <a:off x="929350" y="2407021"/>
          <a:ext cx="9945026" cy="33938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BB207EC4-B032-4612-8C0F-F608AD41E6D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CFF6247-221E-44B2-9CC3-9C520D4259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E34417B-D7E3-4E9A-A396-28EAB79CC0E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5E73212-BA77-477D-BBC5-C3FE7C6E8BB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87075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231701"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Cultural interpretation is a process where an interpreter facilitates the exchange of ideas and information between people from diverse backgrounds and others.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Cultural interpreters are: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graphicFrame>
        <p:nvGraphicFramePr>
          <p:cNvPr id="2" name="Diagram 1">
            <a:extLst>
              <a:ext uri="{FF2B5EF4-FFF2-40B4-BE49-F238E27FC236}">
                <a16:creationId xmlns:a16="http://schemas.microsoft.com/office/drawing/2014/main" id="{41390AFB-B9AC-B36F-55DA-FC50FD6AC7B6}"/>
              </a:ext>
            </a:extLst>
          </p:cNvPr>
          <p:cNvGraphicFramePr/>
          <p:nvPr>
            <p:extLst>
              <p:ext uri="{D42A27DB-BD31-4B8C-83A1-F6EECF244321}">
                <p14:modId xmlns:p14="http://schemas.microsoft.com/office/powerpoint/2010/main" val="3628842783"/>
              </p:ext>
            </p:extLst>
          </p:nvPr>
        </p:nvGraphicFramePr>
        <p:xfrm>
          <a:off x="1032933" y="3268133"/>
          <a:ext cx="9880600" cy="2908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27120CE6-D219-4DA5-80A8-E6131C25FC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689F35EE-E48C-4F1D-BC26-9AEDD23EC6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32B98919-D32E-4BC6-BC58-39A69E7C2E8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0C53C0C-4C21-4C97-AC8D-0D0D4D88C35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131447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231701"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Cultural interpreters provide the following benefits: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assist workers and employers in becoming more aware of their own culture as well as the culture of others.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 mediators, they can help everyone respect and accept other people outside their immediate culture.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can account for and prevent unexpected differences in meaning and connotation that may arise during the conversation.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can explain why things are as they are.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Picture 5">
            <a:extLst>
              <a:ext uri="{FF2B5EF4-FFF2-40B4-BE49-F238E27FC236}">
                <a16:creationId xmlns:a16="http://schemas.microsoft.com/office/drawing/2014/main" id="{56B50E1F-BA56-4CEE-B80C-9C14E92E3F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E3A77F1-B93C-4927-A344-1450A95E96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37A965E7-2835-48B9-BD6E-9C6904CDB87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99D0EF7-099D-40EA-A934-E85C7BE15D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73395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Visual resources </a:t>
            </a:r>
          </a:p>
          <a:p>
            <a:pPr>
              <a:lnSpc>
                <a:spcPct val="114000"/>
              </a:lnSpc>
              <a:spcBef>
                <a:spcPts val="600"/>
              </a:spcBef>
              <a:spcAft>
                <a:spcPts val="600"/>
              </a:spcAft>
              <a:buClr>
                <a:srgbClr val="1C96D3"/>
              </a:buClr>
              <a:buFont typeface="Wingdings" panose="05000000000000000000" pitchFamily="2" charset="2"/>
              <a:buChar char="§"/>
              <a:defRPr/>
            </a:pPr>
            <a:r>
              <a:rPr lang="en-US" sz="2200" dirty="0">
                <a:solidFill>
                  <a:schemeClr val="tx1">
                    <a:lumMod val="75000"/>
                    <a:lumOff val="25000"/>
                  </a:schemeClr>
                </a:solidFill>
              </a:rPr>
              <a:t>They are used by interpreters and ordinary workers in the workplace. </a:t>
            </a:r>
          </a:p>
          <a:p>
            <a:pPr>
              <a:lnSpc>
                <a:spcPct val="114000"/>
              </a:lnSpc>
              <a:spcBef>
                <a:spcPts val="600"/>
              </a:spcBef>
              <a:spcAft>
                <a:spcPts val="600"/>
              </a:spcAft>
              <a:buClr>
                <a:srgbClr val="1C96D3"/>
              </a:buClr>
              <a:buFont typeface="Wingdings" panose="05000000000000000000" pitchFamily="2" charset="2"/>
              <a:buChar char="§"/>
              <a:defRPr/>
            </a:pPr>
            <a:r>
              <a:rPr lang="en-US" sz="2200" dirty="0">
                <a:solidFill>
                  <a:schemeClr val="tx1">
                    <a:lumMod val="75000"/>
                    <a:lumOff val="25000"/>
                  </a:schemeClr>
                </a:solidFill>
              </a:rPr>
              <a:t>They help make everyone from other cultures feel represented and </a:t>
            </a:r>
            <a:r>
              <a:rPr lang="en-US" sz="2200" dirty="0" err="1">
                <a:solidFill>
                  <a:schemeClr val="tx1">
                    <a:lumMod val="75000"/>
                    <a:lumOff val="25000"/>
                  </a:schemeClr>
                </a:solidFill>
              </a:rPr>
              <a:t>recognised</a:t>
            </a:r>
            <a:r>
              <a:rPr lang="en-US" sz="2200" dirty="0">
                <a:solidFill>
                  <a:schemeClr val="tx1">
                    <a:lumMod val="75000"/>
                    <a:lumOff val="25000"/>
                  </a:schemeClr>
                </a:solidFill>
              </a:rPr>
              <a:t>, which gives them the feeling of ownership and an acknowledgment that their culture matters.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Content Placeholder 14">
            <a:extLst>
              <a:ext uri="{FF2B5EF4-FFF2-40B4-BE49-F238E27FC236}">
                <a16:creationId xmlns:a16="http://schemas.microsoft.com/office/drawing/2014/main" id="{44CAB432-B848-1963-B5AC-3AC3BE21C8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547660" y="1985781"/>
            <a:ext cx="4522242" cy="3018837"/>
          </a:xfrm>
          <a:prstGeom prst="rect">
            <a:avLst/>
          </a:prstGeom>
          <a:noFill/>
          <a:ln>
            <a:noFill/>
          </a:ln>
        </p:spPr>
      </p:pic>
      <p:pic>
        <p:nvPicPr>
          <p:cNvPr id="7" name="Picture 6">
            <a:extLst>
              <a:ext uri="{FF2B5EF4-FFF2-40B4-BE49-F238E27FC236}">
                <a16:creationId xmlns:a16="http://schemas.microsoft.com/office/drawing/2014/main" id="{14FC09E9-A7C4-454B-BF48-26E479BDC0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F68A204-172D-4469-9202-F5BC306B0B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C806EA7-9E76-4CEE-8601-F03914D0676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0A50D9C-AD75-46B5-BE38-EBC8AD50DDD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73658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Assess Language Needs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requesting the help of an interpreter, it is important to first assess the actual language needs of your client.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this, you must: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graphicFrame>
        <p:nvGraphicFramePr>
          <p:cNvPr id="2" name="Diagram 1">
            <a:extLst>
              <a:ext uri="{FF2B5EF4-FFF2-40B4-BE49-F238E27FC236}">
                <a16:creationId xmlns:a16="http://schemas.microsoft.com/office/drawing/2014/main" id="{5BA8CA64-252C-337F-C8B2-1C06F716642A}"/>
              </a:ext>
            </a:extLst>
          </p:cNvPr>
          <p:cNvGraphicFramePr/>
          <p:nvPr>
            <p:extLst>
              <p:ext uri="{D42A27DB-BD31-4B8C-83A1-F6EECF244321}">
                <p14:modId xmlns:p14="http://schemas.microsoft.com/office/powerpoint/2010/main" val="1932572207"/>
              </p:ext>
            </p:extLst>
          </p:nvPr>
        </p:nvGraphicFramePr>
        <p:xfrm>
          <a:off x="944430" y="3733800"/>
          <a:ext cx="9842103" cy="2426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3AD90E52-A387-4D3A-B45C-7291ED4925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7045612-6012-42D0-B45A-695672D6DFC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85993622-D9DF-4F3B-A1A0-123E706574C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D39C27F-F825-4DE1-8DA3-13F534684B3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086389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wide assortment of multicultural service providers throughout Australia:</a:t>
            </a:r>
          </a:p>
          <a:p>
            <a:pPr>
              <a:lnSpc>
                <a:spcPct val="114000"/>
              </a:lnSpc>
              <a:spcBef>
                <a:spcPts val="600"/>
              </a:spcBef>
              <a:spcAft>
                <a:spcPts val="600"/>
              </a:spcAft>
              <a:buClr>
                <a:srgbClr val="1C96D3"/>
              </a:buClr>
              <a:buFont typeface="Wingdings" panose="05000000000000000000" pitchFamily="2" charset="2"/>
              <a:buChar char="§"/>
              <a:defRPr/>
            </a:pPr>
            <a:r>
              <a:rPr lang="en-US" sz="2200" dirty="0">
                <a:solidFill>
                  <a:schemeClr val="tx1">
                    <a:lumMod val="75000"/>
                    <a:lumOff val="25000"/>
                  </a:schemeClr>
                </a:solidFill>
              </a:rPr>
              <a:t>Assist migrants and refugee communities in connecting with others.</a:t>
            </a:r>
          </a:p>
          <a:p>
            <a:pPr>
              <a:lnSpc>
                <a:spcPct val="114000"/>
              </a:lnSpc>
              <a:spcBef>
                <a:spcPts val="600"/>
              </a:spcBef>
              <a:spcAft>
                <a:spcPts val="600"/>
              </a:spcAft>
              <a:buClr>
                <a:srgbClr val="1C96D3"/>
              </a:buClr>
              <a:buFont typeface="Wingdings" panose="05000000000000000000" pitchFamily="2" charset="2"/>
              <a:buChar char="§"/>
              <a:defRPr/>
            </a:pPr>
            <a:r>
              <a:rPr lang="en-US" sz="2200" dirty="0">
                <a:solidFill>
                  <a:schemeClr val="tx1">
                    <a:lumMod val="75000"/>
                    <a:lumOff val="25000"/>
                  </a:schemeClr>
                </a:solidFill>
              </a:rPr>
              <a:t>Include community non-profit </a:t>
            </a:r>
            <a:r>
              <a:rPr lang="en-US" sz="2200" dirty="0" err="1">
                <a:solidFill>
                  <a:schemeClr val="tx1">
                    <a:lumMod val="75000"/>
                    <a:lumOff val="25000"/>
                  </a:schemeClr>
                </a:solidFill>
              </a:rPr>
              <a:t>organisations</a:t>
            </a:r>
            <a:r>
              <a:rPr lang="en-US" sz="2200" dirty="0">
                <a:solidFill>
                  <a:schemeClr val="tx1">
                    <a:lumMod val="75000"/>
                    <a:lumOff val="25000"/>
                  </a:schemeClr>
                </a:solidFill>
              </a:rPr>
              <a:t> in the local community to state multicultural government services</a:t>
            </a:r>
          </a:p>
          <a:p>
            <a:pPr>
              <a:lnSpc>
                <a:spcPct val="114000"/>
              </a:lnSpc>
              <a:spcBef>
                <a:spcPts val="600"/>
              </a:spcBef>
              <a:spcAft>
                <a:spcPts val="600"/>
              </a:spcAft>
              <a:buClr>
                <a:srgbClr val="1C96D3"/>
              </a:buClr>
              <a:buFont typeface="Wingdings" panose="05000000000000000000" pitchFamily="2" charset="2"/>
              <a:buChar char="§"/>
              <a:defRPr/>
            </a:pPr>
            <a:r>
              <a:rPr lang="en-US" sz="2200" dirty="0">
                <a:solidFill>
                  <a:schemeClr val="tx1">
                    <a:lumMod val="75000"/>
                    <a:lumOff val="25000"/>
                  </a:schemeClr>
                </a:solidFill>
              </a:rPr>
              <a:t>Can provide a range of support, depending on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needs.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Picture 5">
            <a:extLst>
              <a:ext uri="{FF2B5EF4-FFF2-40B4-BE49-F238E27FC236}">
                <a16:creationId xmlns:a16="http://schemas.microsoft.com/office/drawing/2014/main" id="{E8562456-BD03-4246-A5A5-9503F5E6A7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DB3EDB8A-A2CD-4BE0-9D57-DD8B795884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E16D23D-8ED7-46B5-BF15-E91F88A399A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87522D-76AB-480D-AC35-59C0C6D477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694000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state has a website to access information about services and </a:t>
            </a:r>
            <a:r>
              <a:rPr lang="en-US" sz="2200" dirty="0" err="1">
                <a:solidFill>
                  <a:schemeClr val="tx1">
                    <a:lumMod val="75000"/>
                    <a:lumOff val="25000"/>
                  </a:schemeClr>
                </a:solidFill>
              </a:rPr>
              <a:t>organisations</a:t>
            </a:r>
            <a:r>
              <a:rPr lang="en-US" sz="2200" dirty="0">
                <a:solidFill>
                  <a:schemeClr val="tx1">
                    <a:lumMod val="75000"/>
                    <a:lumOff val="25000"/>
                  </a:schemeClr>
                </a:solidFill>
              </a:rPr>
              <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graphicFrame>
        <p:nvGraphicFramePr>
          <p:cNvPr id="2" name="Table 1">
            <a:extLst>
              <a:ext uri="{FF2B5EF4-FFF2-40B4-BE49-F238E27FC236}">
                <a16:creationId xmlns:a16="http://schemas.microsoft.com/office/drawing/2014/main" id="{98270D9D-AD85-333E-AD6A-869EFD7C5B1A}"/>
              </a:ext>
            </a:extLst>
          </p:cNvPr>
          <p:cNvGraphicFramePr>
            <a:graphicFrameLocks noGrp="1"/>
          </p:cNvGraphicFramePr>
          <p:nvPr>
            <p:extLst>
              <p:ext uri="{D42A27DB-BD31-4B8C-83A1-F6EECF244321}">
                <p14:modId xmlns:p14="http://schemas.microsoft.com/office/powerpoint/2010/main" val="2297461907"/>
              </p:ext>
            </p:extLst>
          </p:nvPr>
        </p:nvGraphicFramePr>
        <p:xfrm>
          <a:off x="936623" y="2319931"/>
          <a:ext cx="9697510" cy="3750669"/>
        </p:xfrm>
        <a:graphic>
          <a:graphicData uri="http://schemas.openxmlformats.org/drawingml/2006/table">
            <a:tbl>
              <a:tblPr firstRow="1" firstCol="1" bandRow="1">
                <a:tableStyleId>{5A111915-BE36-4E01-A7E5-04B1672EAD32}</a:tableStyleId>
              </a:tblPr>
              <a:tblGrid>
                <a:gridCol w="3061336">
                  <a:extLst>
                    <a:ext uri="{9D8B030D-6E8A-4147-A177-3AD203B41FA5}">
                      <a16:colId xmlns:a16="http://schemas.microsoft.com/office/drawing/2014/main" val="3806765191"/>
                    </a:ext>
                  </a:extLst>
                </a:gridCol>
                <a:gridCol w="6636174">
                  <a:extLst>
                    <a:ext uri="{9D8B030D-6E8A-4147-A177-3AD203B41FA5}">
                      <a16:colId xmlns:a16="http://schemas.microsoft.com/office/drawing/2014/main" val="1878476785"/>
                    </a:ext>
                  </a:extLst>
                </a:gridCol>
              </a:tblGrid>
              <a:tr h="391302">
                <a:tc>
                  <a:txBody>
                    <a:bodyPr/>
                    <a:lstStyle/>
                    <a:p>
                      <a:pPr marL="0" marR="64135" indent="0" algn="ctr">
                        <a:lnSpc>
                          <a:spcPct val="115000"/>
                        </a:lnSpc>
                        <a:spcBef>
                          <a:spcPts val="600"/>
                        </a:spcBef>
                        <a:spcAft>
                          <a:spcPts val="600"/>
                        </a:spcAft>
                      </a:pPr>
                      <a:r>
                        <a:rPr lang="en-AU" sz="2000" dirty="0">
                          <a:effectLst/>
                        </a:rPr>
                        <a:t>State/Territory</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ctr">
                        <a:lnSpc>
                          <a:spcPct val="115000"/>
                        </a:lnSpc>
                        <a:spcBef>
                          <a:spcPts val="600"/>
                        </a:spcBef>
                        <a:spcAft>
                          <a:spcPts val="600"/>
                        </a:spcAft>
                      </a:pPr>
                      <a:r>
                        <a:rPr lang="en-AU" sz="2000" dirty="0">
                          <a:effectLst/>
                        </a:rPr>
                        <a:t>Multicultural Support Agencies</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072164730"/>
                  </a:ext>
                </a:extLst>
              </a:tr>
              <a:tr h="445646">
                <a:tc>
                  <a:txBody>
                    <a:bodyPr/>
                    <a:lstStyle/>
                    <a:p>
                      <a:pPr marL="0" marR="64135" indent="0" algn="ctr">
                        <a:lnSpc>
                          <a:spcPct val="115000"/>
                        </a:lnSpc>
                        <a:spcBef>
                          <a:spcPts val="600"/>
                        </a:spcBef>
                        <a:spcAft>
                          <a:spcPts val="600"/>
                        </a:spcAft>
                      </a:pPr>
                      <a:r>
                        <a:rPr lang="en-AU" sz="2000" b="0" dirty="0">
                          <a:solidFill>
                            <a:schemeClr val="tx1">
                              <a:lumMod val="75000"/>
                              <a:lumOff val="25000"/>
                            </a:schemeClr>
                          </a:solidFill>
                          <a:effectLst/>
                        </a:rPr>
                        <a:t>Northern Territory (NT)</a:t>
                      </a:r>
                      <a:endParaRPr lang="en-PH"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ctr">
                        <a:lnSpc>
                          <a:spcPct val="115000"/>
                        </a:lnSpc>
                        <a:spcBef>
                          <a:spcPts val="600"/>
                        </a:spcBef>
                        <a:spcAft>
                          <a:spcPts val="600"/>
                        </a:spcAft>
                      </a:pPr>
                      <a:r>
                        <a:rPr lang="en-AU" sz="2000" u="none" strike="noStrike" dirty="0">
                          <a:solidFill>
                            <a:schemeClr val="tx1">
                              <a:lumMod val="75000"/>
                              <a:lumOff val="25000"/>
                            </a:schemeClr>
                          </a:solidFill>
                          <a:effectLst/>
                        </a:rPr>
                        <a:t>Multicultural Directory - Northern Territory Government</a:t>
                      </a:r>
                      <a:endParaRPr lang="en-PH" sz="2000" dirty="0">
                        <a:solidFill>
                          <a:schemeClr val="tx1">
                            <a:lumMod val="75000"/>
                            <a:lumOff val="25000"/>
                          </a:schemeClr>
                        </a:solidFill>
                        <a:effectLst/>
                        <a:latin typeface="Calibri" panose="020F050202020403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590237595"/>
                  </a:ext>
                </a:extLst>
              </a:tr>
              <a:tr h="346726">
                <a:tc>
                  <a:txBody>
                    <a:bodyPr/>
                    <a:lstStyle/>
                    <a:p>
                      <a:pPr marL="0" marR="64135" indent="0" algn="ctr">
                        <a:lnSpc>
                          <a:spcPct val="115000"/>
                        </a:lnSpc>
                        <a:spcBef>
                          <a:spcPts val="600"/>
                        </a:spcBef>
                        <a:spcAft>
                          <a:spcPts val="600"/>
                        </a:spcAft>
                      </a:pPr>
                      <a:r>
                        <a:rPr lang="en-AU" sz="2000" b="0" dirty="0">
                          <a:solidFill>
                            <a:schemeClr val="tx1">
                              <a:lumMod val="75000"/>
                              <a:lumOff val="25000"/>
                            </a:schemeClr>
                          </a:solidFill>
                          <a:effectLst/>
                        </a:rPr>
                        <a:t>New South Wales (NSW)</a:t>
                      </a:r>
                      <a:endParaRPr lang="en-PH"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ctr">
                        <a:lnSpc>
                          <a:spcPct val="115000"/>
                        </a:lnSpc>
                        <a:spcBef>
                          <a:spcPts val="600"/>
                        </a:spcBef>
                        <a:spcAft>
                          <a:spcPts val="600"/>
                        </a:spcAft>
                      </a:pPr>
                      <a:r>
                        <a:rPr lang="en-AU" sz="2000" u="none" strike="noStrike" dirty="0">
                          <a:solidFill>
                            <a:schemeClr val="tx1">
                              <a:lumMod val="75000"/>
                              <a:lumOff val="25000"/>
                            </a:schemeClr>
                          </a:solidFill>
                          <a:effectLst/>
                        </a:rPr>
                        <a:t>Multicultural NSW</a:t>
                      </a:r>
                      <a:endParaRPr lang="en-PH" sz="2000" dirty="0">
                        <a:solidFill>
                          <a:schemeClr val="tx1">
                            <a:lumMod val="75000"/>
                            <a:lumOff val="25000"/>
                          </a:schemeClr>
                        </a:solidFill>
                        <a:effectLst/>
                        <a:latin typeface="Calibri" panose="020F050202020403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416174441"/>
                  </a:ext>
                </a:extLst>
              </a:tr>
              <a:tr h="391302">
                <a:tc>
                  <a:txBody>
                    <a:bodyPr/>
                    <a:lstStyle/>
                    <a:p>
                      <a:pPr marL="0" marR="64135" indent="0" algn="ctr">
                        <a:lnSpc>
                          <a:spcPct val="115000"/>
                        </a:lnSpc>
                        <a:spcBef>
                          <a:spcPts val="600"/>
                        </a:spcBef>
                        <a:spcAft>
                          <a:spcPts val="600"/>
                        </a:spcAft>
                      </a:pPr>
                      <a:r>
                        <a:rPr lang="en-AU" sz="2000" b="0" dirty="0">
                          <a:solidFill>
                            <a:schemeClr val="tx1">
                              <a:lumMod val="75000"/>
                              <a:lumOff val="25000"/>
                            </a:schemeClr>
                          </a:solidFill>
                          <a:effectLst/>
                        </a:rPr>
                        <a:t>Queensland (QLD)</a:t>
                      </a:r>
                      <a:endParaRPr lang="en-PH"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ctr">
                        <a:lnSpc>
                          <a:spcPct val="115000"/>
                        </a:lnSpc>
                        <a:spcBef>
                          <a:spcPts val="600"/>
                        </a:spcBef>
                        <a:spcAft>
                          <a:spcPts val="600"/>
                        </a:spcAft>
                      </a:pPr>
                      <a:r>
                        <a:rPr lang="en-AU" sz="2000" u="none" strike="noStrike" dirty="0">
                          <a:solidFill>
                            <a:schemeClr val="tx1">
                              <a:lumMod val="75000"/>
                              <a:lumOff val="25000"/>
                            </a:schemeClr>
                          </a:solidFill>
                          <a:effectLst/>
                        </a:rPr>
                        <a:t>Multicultural Affairs</a:t>
                      </a:r>
                      <a:endParaRPr lang="en-PH" sz="2000" dirty="0">
                        <a:solidFill>
                          <a:schemeClr val="tx1">
                            <a:lumMod val="75000"/>
                            <a:lumOff val="25000"/>
                          </a:schemeClr>
                        </a:solidFill>
                        <a:effectLst/>
                        <a:latin typeface="Calibri" panose="020F050202020403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3066349922"/>
                  </a:ext>
                </a:extLst>
              </a:tr>
              <a:tr h="391302">
                <a:tc>
                  <a:txBody>
                    <a:bodyPr/>
                    <a:lstStyle/>
                    <a:p>
                      <a:pPr marL="0" marR="64135" indent="0" algn="ctr">
                        <a:lnSpc>
                          <a:spcPct val="115000"/>
                        </a:lnSpc>
                        <a:spcBef>
                          <a:spcPts val="600"/>
                        </a:spcBef>
                        <a:spcAft>
                          <a:spcPts val="600"/>
                        </a:spcAft>
                      </a:pPr>
                      <a:r>
                        <a:rPr lang="en-AU" sz="2000" b="0" dirty="0">
                          <a:solidFill>
                            <a:schemeClr val="tx1">
                              <a:lumMod val="75000"/>
                              <a:lumOff val="25000"/>
                            </a:schemeClr>
                          </a:solidFill>
                          <a:effectLst/>
                        </a:rPr>
                        <a:t>Victoria (VIC)</a:t>
                      </a:r>
                      <a:endParaRPr lang="en-PH"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ctr">
                        <a:lnSpc>
                          <a:spcPct val="115000"/>
                        </a:lnSpc>
                        <a:spcBef>
                          <a:spcPts val="600"/>
                        </a:spcBef>
                        <a:spcAft>
                          <a:spcPts val="600"/>
                        </a:spcAft>
                      </a:pPr>
                      <a:r>
                        <a:rPr lang="en-AU" sz="2000" u="none" strike="noStrike" dirty="0">
                          <a:solidFill>
                            <a:schemeClr val="tx1">
                              <a:lumMod val="75000"/>
                              <a:lumOff val="25000"/>
                            </a:schemeClr>
                          </a:solidFill>
                          <a:effectLst/>
                        </a:rPr>
                        <a:t>Victoria multicultural commission</a:t>
                      </a:r>
                      <a:endParaRPr lang="en-PH" sz="2000" dirty="0">
                        <a:solidFill>
                          <a:schemeClr val="tx1">
                            <a:lumMod val="75000"/>
                            <a:lumOff val="25000"/>
                          </a:schemeClr>
                        </a:solidFill>
                        <a:effectLst/>
                        <a:latin typeface="Calibri" panose="020F050202020403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4239566890"/>
                  </a:ext>
                </a:extLst>
              </a:tr>
              <a:tr h="391302">
                <a:tc>
                  <a:txBody>
                    <a:bodyPr/>
                    <a:lstStyle/>
                    <a:p>
                      <a:pPr marL="0" marR="64135" indent="0" algn="ctr">
                        <a:lnSpc>
                          <a:spcPct val="115000"/>
                        </a:lnSpc>
                        <a:spcBef>
                          <a:spcPts val="600"/>
                        </a:spcBef>
                        <a:spcAft>
                          <a:spcPts val="600"/>
                        </a:spcAft>
                      </a:pPr>
                      <a:r>
                        <a:rPr lang="en-AU" sz="2000" b="0" dirty="0">
                          <a:solidFill>
                            <a:schemeClr val="tx1">
                              <a:lumMod val="75000"/>
                              <a:lumOff val="25000"/>
                            </a:schemeClr>
                          </a:solidFill>
                          <a:effectLst/>
                        </a:rPr>
                        <a:t>West Australia (WA)</a:t>
                      </a:r>
                      <a:endParaRPr lang="en-PH"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ctr">
                        <a:lnSpc>
                          <a:spcPct val="115000"/>
                        </a:lnSpc>
                        <a:spcBef>
                          <a:spcPts val="600"/>
                        </a:spcBef>
                        <a:spcAft>
                          <a:spcPts val="600"/>
                        </a:spcAft>
                      </a:pPr>
                      <a:r>
                        <a:rPr lang="en-AU" sz="2000" u="none" strike="noStrike" dirty="0">
                          <a:solidFill>
                            <a:schemeClr val="tx1">
                              <a:lumMod val="75000"/>
                              <a:lumOff val="25000"/>
                            </a:schemeClr>
                          </a:solidFill>
                          <a:effectLst/>
                        </a:rPr>
                        <a:t>Office of Multicultural Interests</a:t>
                      </a:r>
                      <a:endParaRPr lang="en-PH" sz="2000" dirty="0">
                        <a:solidFill>
                          <a:schemeClr val="tx1">
                            <a:lumMod val="75000"/>
                            <a:lumOff val="25000"/>
                          </a:schemeClr>
                        </a:solidFill>
                        <a:effectLst/>
                        <a:latin typeface="Calibri" panose="020F050202020403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729259719"/>
                  </a:ext>
                </a:extLst>
              </a:tr>
              <a:tr h="969756">
                <a:tc>
                  <a:txBody>
                    <a:bodyPr/>
                    <a:lstStyle/>
                    <a:p>
                      <a:pPr marL="0" marR="64135" indent="0" algn="ctr">
                        <a:lnSpc>
                          <a:spcPct val="115000"/>
                        </a:lnSpc>
                        <a:spcBef>
                          <a:spcPts val="600"/>
                        </a:spcBef>
                        <a:spcAft>
                          <a:spcPts val="600"/>
                        </a:spcAft>
                      </a:pPr>
                      <a:r>
                        <a:rPr lang="en-AU" sz="2000" b="0" dirty="0">
                          <a:solidFill>
                            <a:schemeClr val="tx1">
                              <a:lumMod val="75000"/>
                              <a:lumOff val="25000"/>
                            </a:schemeClr>
                          </a:solidFill>
                          <a:effectLst/>
                        </a:rPr>
                        <a:t>South Australia (SA)</a:t>
                      </a:r>
                      <a:endParaRPr lang="en-PH"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ctr">
                        <a:lnSpc>
                          <a:spcPct val="115000"/>
                        </a:lnSpc>
                        <a:spcBef>
                          <a:spcPts val="600"/>
                        </a:spcBef>
                        <a:spcAft>
                          <a:spcPts val="600"/>
                        </a:spcAft>
                      </a:pPr>
                      <a:r>
                        <a:rPr lang="en-AU" sz="2000" u="none" strike="noStrike" dirty="0">
                          <a:solidFill>
                            <a:schemeClr val="tx1">
                              <a:lumMod val="75000"/>
                              <a:lumOff val="25000"/>
                            </a:schemeClr>
                          </a:solidFill>
                          <a:effectLst/>
                        </a:rPr>
                        <a:t>Multicultural Affairs</a:t>
                      </a:r>
                      <a:endParaRPr lang="en-PH" sz="2000" dirty="0">
                        <a:solidFill>
                          <a:schemeClr val="tx1">
                            <a:lumMod val="75000"/>
                            <a:lumOff val="25000"/>
                          </a:schemeClr>
                        </a:solidFill>
                        <a:effectLst/>
                      </a:endParaRPr>
                    </a:p>
                    <a:p>
                      <a:pPr marL="0" marR="64135" indent="0" algn="ctr">
                        <a:lnSpc>
                          <a:spcPct val="115000"/>
                        </a:lnSpc>
                        <a:spcBef>
                          <a:spcPts val="600"/>
                        </a:spcBef>
                        <a:spcAft>
                          <a:spcPts val="600"/>
                        </a:spcAft>
                      </a:pPr>
                      <a:r>
                        <a:rPr lang="en-AU" sz="2000" u="none" strike="noStrike" dirty="0">
                          <a:solidFill>
                            <a:schemeClr val="tx1">
                              <a:lumMod val="75000"/>
                              <a:lumOff val="25000"/>
                            </a:schemeClr>
                          </a:solidFill>
                          <a:effectLst/>
                        </a:rPr>
                        <a:t>SA Directory of Community Services</a:t>
                      </a:r>
                      <a:endParaRPr lang="en-PH" sz="2000" dirty="0">
                        <a:solidFill>
                          <a:schemeClr val="tx1">
                            <a:lumMod val="75000"/>
                            <a:lumOff val="25000"/>
                          </a:schemeClr>
                        </a:solidFill>
                        <a:effectLst/>
                        <a:latin typeface="Calibri" panose="020F050202020403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709522408"/>
                  </a:ext>
                </a:extLst>
              </a:tr>
              <a:tr h="423333">
                <a:tc>
                  <a:txBody>
                    <a:bodyPr/>
                    <a:lstStyle/>
                    <a:p>
                      <a:pPr marL="0" marR="64135" indent="0" algn="ctr">
                        <a:lnSpc>
                          <a:spcPct val="115000"/>
                        </a:lnSpc>
                        <a:spcBef>
                          <a:spcPts val="600"/>
                        </a:spcBef>
                        <a:spcAft>
                          <a:spcPts val="600"/>
                        </a:spcAft>
                      </a:pPr>
                      <a:r>
                        <a:rPr lang="en-AU" sz="2000" b="0" dirty="0">
                          <a:solidFill>
                            <a:schemeClr val="tx1">
                              <a:lumMod val="75000"/>
                              <a:lumOff val="25000"/>
                            </a:schemeClr>
                          </a:solidFill>
                          <a:effectLst/>
                        </a:rPr>
                        <a:t>Tasmania (TAS)</a:t>
                      </a:r>
                      <a:endParaRPr lang="en-PH"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ctr">
                        <a:lnSpc>
                          <a:spcPct val="115000"/>
                        </a:lnSpc>
                        <a:spcBef>
                          <a:spcPts val="600"/>
                        </a:spcBef>
                        <a:spcAft>
                          <a:spcPts val="600"/>
                        </a:spcAft>
                      </a:pPr>
                      <a:r>
                        <a:rPr lang="en-AU" sz="2000" u="none" strike="noStrike" dirty="0">
                          <a:solidFill>
                            <a:schemeClr val="tx1">
                              <a:lumMod val="75000"/>
                              <a:lumOff val="25000"/>
                            </a:schemeClr>
                          </a:solidFill>
                          <a:effectLst/>
                        </a:rPr>
                        <a:t>Migrant Resource Centre Tasmania</a:t>
                      </a:r>
                      <a:endParaRPr lang="en-PH" sz="2000" dirty="0">
                        <a:solidFill>
                          <a:schemeClr val="tx1">
                            <a:lumMod val="75000"/>
                            <a:lumOff val="25000"/>
                          </a:schemeClr>
                        </a:solidFill>
                        <a:effectLst/>
                        <a:latin typeface="Calibri" panose="020F050202020403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3675836461"/>
                  </a:ext>
                </a:extLst>
              </a:tr>
            </a:tbl>
          </a:graphicData>
        </a:graphic>
      </p:graphicFrame>
      <p:pic>
        <p:nvPicPr>
          <p:cNvPr id="6" name="Picture 5">
            <a:extLst>
              <a:ext uri="{FF2B5EF4-FFF2-40B4-BE49-F238E27FC236}">
                <a16:creationId xmlns:a16="http://schemas.microsoft.com/office/drawing/2014/main" id="{BB0A60BD-23C9-4830-86F0-361C1FCB51C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C011AC9-676C-450D-A8D4-E45BAAA85EE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E22CD904-E8A6-4C95-9921-E154A7FE39E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72AAD69-662E-4A68-BCC9-B83B44DFC9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334799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 </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Reflect on your perspectives</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Appreciate diversity and inclusiveness, and their benefits</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Communicate with people from diverse backgrounds and situations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Promote understanding across diverse groups</a:t>
            </a:r>
          </a:p>
          <a:p>
            <a:pPr>
              <a:lnSpc>
                <a:spcPct val="114000"/>
              </a:lnSpc>
              <a:spcBef>
                <a:spcPts val="600"/>
              </a:spcBef>
              <a:spcAft>
                <a:spcPts val="600"/>
              </a:spcAft>
              <a:buClr>
                <a:srgbClr val="1C96D3"/>
              </a:buClr>
              <a:buFont typeface="Wingdings" panose="05000000000000000000" pitchFamily="2" charset="2"/>
              <a:buChar char="ü"/>
            </a:pPr>
            <a:endParaRPr lang="en-AU" sz="2200" dirty="0">
              <a:solidFill>
                <a:schemeClr val="tx1">
                  <a:lumMod val="75000"/>
                  <a:lumOff val="25000"/>
                </a:schemeClr>
              </a:solidFill>
              <a:highlight>
                <a:srgbClr val="FFFF00"/>
              </a:highlight>
            </a:endParaRP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697164" y="2845764"/>
            <a:ext cx="4494835" cy="4494835"/>
          </a:xfrm>
          <a:prstGeom prst="rect">
            <a:avLst/>
          </a:prstGeom>
        </p:spPr>
      </p:pic>
    </p:spTree>
    <p:extLst>
      <p:ext uri="{BB962C8B-B14F-4D97-AF65-F5344CB8AC3E}">
        <p14:creationId xmlns:p14="http://schemas.microsoft.com/office/powerpoint/2010/main" val="6230385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3</a:t>
            </a:r>
            <a:endParaRPr lang="en-US" sz="2000" b="1" dirty="0">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9EEC2EA2-00A2-490C-9F0A-6A1EB9D436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A3C9C01E-10AE-4293-96CF-8519692CC9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5F3A054-3CE9-4D53-B71C-4F1AA70EEF8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47874CF-61CE-46E2-A0F7-E109A93974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7293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Diversity in communication is needed to communicate with people who: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graphicFrame>
        <p:nvGraphicFramePr>
          <p:cNvPr id="6" name="Diagram 5">
            <a:extLst>
              <a:ext uri="{FF2B5EF4-FFF2-40B4-BE49-F238E27FC236}">
                <a16:creationId xmlns:a16="http://schemas.microsoft.com/office/drawing/2014/main" id="{F4C55DC4-EDAE-73F8-6199-E7DE213F5C6D}"/>
              </a:ext>
            </a:extLst>
          </p:cNvPr>
          <p:cNvGraphicFramePr/>
          <p:nvPr>
            <p:extLst>
              <p:ext uri="{D42A27DB-BD31-4B8C-83A1-F6EECF244321}">
                <p14:modId xmlns:p14="http://schemas.microsoft.com/office/powerpoint/2010/main" val="243243869"/>
              </p:ext>
            </p:extLst>
          </p:nvPr>
        </p:nvGraphicFramePr>
        <p:xfrm>
          <a:off x="950861" y="2224783"/>
          <a:ext cx="9004300" cy="3969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E275DE72-DE26-4C4F-A4BD-A583F479C3E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953F682-9D91-441A-B067-FBB357F484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051063E-01BE-4CBA-8B88-1757862485A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001CFA9-9CC6-414A-8A63-75E4EE94F5A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132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show respect for diversity in communication with all people, you may use the following: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graphicFrame>
        <p:nvGraphicFramePr>
          <p:cNvPr id="2" name="Diagram 1">
            <a:extLst>
              <a:ext uri="{FF2B5EF4-FFF2-40B4-BE49-F238E27FC236}">
                <a16:creationId xmlns:a16="http://schemas.microsoft.com/office/drawing/2014/main" id="{0BFA1C32-C924-0171-F924-FA0B307AEF18}"/>
              </a:ext>
            </a:extLst>
          </p:cNvPr>
          <p:cNvGraphicFramePr/>
          <p:nvPr>
            <p:extLst>
              <p:ext uri="{D42A27DB-BD31-4B8C-83A1-F6EECF244321}">
                <p14:modId xmlns:p14="http://schemas.microsoft.com/office/powerpoint/2010/main" val="862830488"/>
              </p:ext>
            </p:extLst>
          </p:nvPr>
        </p:nvGraphicFramePr>
        <p:xfrm>
          <a:off x="943604" y="2654010"/>
          <a:ext cx="9185134" cy="34232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4A2B167D-87DD-4747-BBB3-61804E35D4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3CC6353-B60D-4D27-AB17-9C307C777E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2C541AD-6AC1-4449-989B-F055ECD40D5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2D70728-85D8-48DB-B302-90AA1ED1C34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98376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180400" cy="4351338"/>
          </a:xfrm>
        </p:spPr>
        <p:txBody>
          <a:bodyPr>
            <a:normAutofit/>
          </a:bodyPr>
          <a:lstStyle/>
          <a:p>
            <a:pPr marL="0" indent="0">
              <a:lnSpc>
                <a:spcPct val="113000"/>
              </a:lnSpc>
              <a:spcBef>
                <a:spcPts val="600"/>
              </a:spcBef>
              <a:spcAft>
                <a:spcPts val="600"/>
              </a:spcAft>
              <a:buClr>
                <a:srgbClr val="1C96D3"/>
              </a:buClr>
              <a:buNone/>
            </a:pPr>
            <a:r>
              <a:rPr lang="en-US" sz="2200" b="1" dirty="0">
                <a:solidFill>
                  <a:schemeClr val="tx1">
                    <a:lumMod val="75000"/>
                    <a:lumOff val="25000"/>
                  </a:schemeClr>
                </a:solidFill>
              </a:rPr>
              <a:t>Aboriginal English</a:t>
            </a:r>
          </a:p>
          <a:p>
            <a:pPr marL="0" indent="0">
              <a:lnSpc>
                <a:spcPct val="113000"/>
              </a:lnSpc>
              <a:spcBef>
                <a:spcPts val="600"/>
              </a:spcBef>
              <a:spcAft>
                <a:spcPts val="600"/>
              </a:spcAft>
              <a:buClr>
                <a:srgbClr val="1C96D3"/>
              </a:buClr>
              <a:buNone/>
            </a:pPr>
            <a:r>
              <a:rPr lang="en-US" sz="2200" dirty="0">
                <a:solidFill>
                  <a:schemeClr val="tx1">
                    <a:lumMod val="75000"/>
                    <a:lumOff val="25000"/>
                  </a:schemeClr>
                </a:solidFill>
              </a:rPr>
              <a:t>Language: </a:t>
            </a:r>
          </a:p>
          <a:p>
            <a:pPr>
              <a:lnSpc>
                <a:spcPct val="113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 key aspect of culture</a:t>
            </a:r>
          </a:p>
          <a:p>
            <a:pPr>
              <a:lnSpc>
                <a:spcPct val="113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Reflects what is vital to members of a certain cultural group.</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Content Placeholder 14">
            <a:extLst>
              <a:ext uri="{FF2B5EF4-FFF2-40B4-BE49-F238E27FC236}">
                <a16:creationId xmlns:a16="http://schemas.microsoft.com/office/drawing/2014/main" id="{95D7C179-3126-6A87-E22A-106C76D9399F}"/>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290733" y="1825625"/>
            <a:ext cx="4779169" cy="3370528"/>
          </a:xfrm>
          <a:prstGeom prst="rect">
            <a:avLst/>
          </a:prstGeom>
          <a:noFill/>
          <a:ln>
            <a:noFill/>
          </a:ln>
        </p:spPr>
      </p:pic>
      <p:pic>
        <p:nvPicPr>
          <p:cNvPr id="7" name="Picture 6">
            <a:extLst>
              <a:ext uri="{FF2B5EF4-FFF2-40B4-BE49-F238E27FC236}">
                <a16:creationId xmlns:a16="http://schemas.microsoft.com/office/drawing/2014/main" id="{993D4F3E-9C48-45CE-979B-39E1F0ABD98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4C01915-5F0B-4CD0-B7C6-DFFEEC48A7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06FE976-2E2B-485E-B362-E4E322A6EEB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8C14B45-C842-4989-9027-46A0A289A8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34582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3000"/>
              </a:lnSpc>
              <a:spcBef>
                <a:spcPts val="600"/>
              </a:spcBef>
              <a:spcAft>
                <a:spcPts val="600"/>
              </a:spcAft>
              <a:buClr>
                <a:srgbClr val="1C96D3"/>
              </a:buClr>
              <a:buNone/>
            </a:pPr>
            <a:r>
              <a:rPr lang="en-US" sz="2200" dirty="0">
                <a:solidFill>
                  <a:schemeClr val="tx1">
                    <a:lumMod val="75000"/>
                    <a:lumOff val="25000"/>
                  </a:schemeClr>
                </a:solidFill>
              </a:rPr>
              <a:t>Aboriginal English is: </a:t>
            </a:r>
          </a:p>
          <a:p>
            <a:pPr>
              <a:lnSpc>
                <a:spcPct val="113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first language or home language of many Aboriginal people.</a:t>
            </a:r>
          </a:p>
          <a:p>
            <a:pPr>
              <a:lnSpc>
                <a:spcPct val="113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distinctive language, which is a powerful way through which Aboriginal identity is transmitted.</a:t>
            </a:r>
          </a:p>
          <a:p>
            <a:pPr>
              <a:lnSpc>
                <a:spcPct val="113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Different from Standard Australian English, not only in words and meanings but also in grammar and ways of thinking and feeling.</a:t>
            </a:r>
          </a:p>
          <a:p>
            <a:pPr>
              <a:lnSpc>
                <a:spcPct val="113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Encompasses gestures, body language, eye contact, sounds, expressions and tone.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Communicate with People from Diverse Backgrounds and Situations</a:t>
            </a:r>
            <a:endParaRPr lang="en-PH" sz="1050" i="1" dirty="0"/>
          </a:p>
        </p:txBody>
      </p:sp>
      <p:pic>
        <p:nvPicPr>
          <p:cNvPr id="6" name="Picture 5">
            <a:extLst>
              <a:ext uri="{FF2B5EF4-FFF2-40B4-BE49-F238E27FC236}">
                <a16:creationId xmlns:a16="http://schemas.microsoft.com/office/drawing/2014/main" id="{C58D7200-0D81-400E-AD1D-8BDD54114B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22DCCE4-9E7F-496D-A310-B151D21963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F54C25E-42B0-435D-90D6-2A813F1CF1D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87030F2-BEF6-47D0-93B1-155D4FB6B4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72254202"/>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DFF376-D503-4451-98A5-28499D684D0B}">
  <ds:schemaRefs>
    <ds:schemaRef ds:uri="http://purl.org/dc/dcmitype/"/>
    <ds:schemaRef ds:uri="http://schemas.microsoft.com/office/2006/documentManagement/types"/>
    <ds:schemaRef ds:uri="http://purl.org/dc/elements/1.1/"/>
    <ds:schemaRef ds:uri="http://schemas.microsoft.com/office/infopath/2007/PartnerControls"/>
    <ds:schemaRef ds:uri="http://schemas.microsoft.com/sharepoint/v3"/>
    <ds:schemaRef ds:uri="http://schemas.openxmlformats.org/package/2006/metadata/core-properties"/>
    <ds:schemaRef ds:uri="9070b689-7605-479f-8804-a59ee445c744"/>
    <ds:schemaRef ds:uri="6cecd733-34d5-425b-8041-9161b6f347cb"/>
    <ds:schemaRef ds:uri="http://schemas.microsoft.com/office/2006/metadata/properties"/>
    <ds:schemaRef ds:uri="http://www.w3.org/XML/1998/namespace"/>
    <ds:schemaRef ds:uri="http://purl.org/dc/terms/"/>
    <ds:schemaRef ds:uri="4dad8055-0b31-433a-8243-67070a30e3dd"/>
    <ds:schemaRef ds:uri="29a6e72c-4bd6-4753-a151-c4743ef85a8a"/>
  </ds:schemaRefs>
</ds:datastoreItem>
</file>

<file path=customXml/itemProps2.xml><?xml version="1.0" encoding="utf-8"?>
<ds:datastoreItem xmlns:ds="http://schemas.openxmlformats.org/officeDocument/2006/customXml" ds:itemID="{9FD6ADA0-A45D-478E-B431-3442F7DEE1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229EFB-6C75-42DB-A179-188C3AC3AC6F}">
  <ds:schemaRefs>
    <ds:schemaRef ds:uri="http://schemas.microsoft.com/sharepoint/v3/contenttype/forms"/>
  </ds:schemaRefs>
</ds:datastoreItem>
</file>

<file path=docMetadata/LabelInfo.xml><?xml version="1.0" encoding="utf-8"?>
<clbl:labelList xmlns:clbl="http://schemas.microsoft.com/office/2020/mipLabelMetadata">
  <clbl:label id="{c1019aa4-092a-489f-a93b-50ae2bbd82bd}" enabled="1" method="Standard" siteId="{6a3a435d-3aa3-47a8-87fa-0e6bd220e179}" removed="0"/>
</clbl:labelList>
</file>

<file path=docProps/app.xml><?xml version="1.0" encoding="utf-8"?>
<Properties xmlns="http://schemas.openxmlformats.org/officeDocument/2006/extended-properties" xmlns:vt="http://schemas.openxmlformats.org/officeDocument/2006/docPropsVTypes">
  <TotalTime>1730</TotalTime>
  <Words>3525</Words>
  <Application>Microsoft Office PowerPoint</Application>
  <PresentationFormat>Widescreen</PresentationFormat>
  <Paragraphs>330</Paragraphs>
  <Slides>58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Calibri Light</vt:lpstr>
      <vt:lpstr>Courier New</vt:lpstr>
      <vt:lpstr>Wingdings</vt:lpstr>
      <vt:lpstr>Office Theme</vt:lpstr>
      <vt:lpstr>Communicate with People from Diverse Backgrounds and Situations</vt:lpstr>
      <vt:lpstr>PowerPoint Presentation</vt:lpstr>
      <vt:lpstr>PowerPoint Presentation</vt:lpstr>
      <vt:lpstr>3.1 Show Respect for Diversity in Communication with All People </vt:lpstr>
      <vt:lpstr>3.1 Show Respect for Diversity in Communication with All People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3.2 Using Verbal and Non-Verbal Communication Constructively in the Workplace</vt:lpstr>
      <vt:lpstr>3.2 Using Verbal and Non-Verbal Communication Constructively in the Workplace </vt:lpstr>
      <vt:lpstr>PowerPoint Presentation</vt:lpstr>
      <vt:lpstr>3.2.1 Verbal and Non-Verbal Communication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3.2.2 Constructive Communication</vt:lpstr>
      <vt:lpstr>PowerPoint Presentation</vt:lpstr>
      <vt:lpstr>PowerPoint Presentation</vt:lpstr>
      <vt:lpstr>PowerPoint Presentation</vt:lpstr>
      <vt:lpstr>PowerPoint Presentation</vt:lpstr>
      <vt:lpstr>PowerPoint Presentation</vt:lpstr>
      <vt:lpstr>3.3 Where a Language Barrier Exists, Use Effective Strategies to Communicate in the Most Efficient Way Possible</vt:lpstr>
      <vt:lpstr>3.3 Where a Language Barrier Exists, Use Effective Strategies to Communicate in the Most Efficient Way Possible</vt:lpstr>
      <vt:lpstr>PowerPoint Presentation</vt:lpstr>
      <vt:lpstr>PowerPoint Presentation</vt:lpstr>
      <vt:lpstr>PowerPoint Presentation</vt:lpstr>
      <vt:lpstr>PowerPoint Presentation</vt:lpstr>
      <vt:lpstr>3.4 Seek Assistance from Interpreters or Other Persons According to Communication Needs</vt:lpstr>
      <vt:lpstr>3.4 Seek Assistance from Interpreters or Other Persons According to Communication Needs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have we learnt?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12</cp:revision>
  <dcterms:created xsi:type="dcterms:W3CDTF">2020-09-30T05:05:23Z</dcterms:created>
  <dcterms:modified xsi:type="dcterms:W3CDTF">2023-12-13T04:46:23Z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2022-08-25T02:17:24Z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61a2de91-64a4-4829-8004-734fb3ff2f97</vt:lpwstr>
  </property>
  <property fmtid="{D5CDD505-2E9C-101B-9397-08002B2CF9AE}" pid="10" name="MSIP_Label_c1019aa4-092a-489f-a93b-50ae2bbd82bd_ContentBits">
    <vt:lpwstr>0</vt:lpwstr>
  </property>
  <property fmtid="{D5CDD505-2E9C-101B-9397-08002B2CF9AE}" pid="11" name="Order">
    <vt:lpwstr>67903700.0000000</vt:lpwstr>
  </property>
  <property fmtid="{D5CDD505-2E9C-101B-9397-08002B2CF9AE}" pid="12" name="xd_ProgID">
    <vt:lpwstr/>
  </property>
  <property fmtid="{D5CDD505-2E9C-101B-9397-08002B2CF9AE}" pid="13" name="_SourceUrl">
    <vt:lpwstr/>
  </property>
  <property fmtid="{D5CDD505-2E9C-101B-9397-08002B2CF9AE}" pid="14" name="_SharedFileIndex">
    <vt:lpwstr/>
  </property>
  <property fmtid="{D5CDD505-2E9C-101B-9397-08002B2CF9AE}" pid="15" name="TemplateUrl">
    <vt:lpwstr/>
  </property>
  <property fmtid="{D5CDD505-2E9C-101B-9397-08002B2CF9AE}" pid="16" name="ComplianceAssetId">
    <vt:lpwstr/>
  </property>
  <property fmtid="{D5CDD505-2E9C-101B-9397-08002B2CF9AE}" pid="17" name="_ExtendedDescription">
    <vt:lpwstr/>
  </property>
  <property fmtid="{D5CDD505-2E9C-101B-9397-08002B2CF9AE}" pid="18" name="TriggerFlowInfo">
    <vt:lpwstr/>
  </property>
  <property fmtid="{D5CDD505-2E9C-101B-9397-08002B2CF9AE}" pid="19" name="xd_Signature">
    <vt:lpwstr/>
  </property>
</Properties>
</file>